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3" r:id="rId2"/>
    <p:sldId id="335" r:id="rId3"/>
    <p:sldId id="336" r:id="rId4"/>
    <p:sldId id="337" r:id="rId5"/>
    <p:sldId id="307" r:id="rId6"/>
    <p:sldId id="257" r:id="rId7"/>
    <p:sldId id="308" r:id="rId8"/>
    <p:sldId id="319" r:id="rId9"/>
    <p:sldId id="320" r:id="rId10"/>
    <p:sldId id="295" r:id="rId11"/>
    <p:sldId id="322" r:id="rId12"/>
    <p:sldId id="329" r:id="rId13"/>
    <p:sldId id="325" r:id="rId14"/>
    <p:sldId id="331" r:id="rId15"/>
    <p:sldId id="332" r:id="rId16"/>
    <p:sldId id="328" r:id="rId17"/>
    <p:sldId id="333" r:id="rId18"/>
    <p:sldId id="334" r:id="rId19"/>
    <p:sldId id="330" r:id="rId20"/>
    <p:sldId id="340" r:id="rId21"/>
    <p:sldId id="341" r:id="rId22"/>
    <p:sldId id="323" r:id="rId23"/>
    <p:sldId id="338" r:id="rId24"/>
    <p:sldId id="342" r:id="rId25"/>
    <p:sldId id="339" r:id="rId26"/>
    <p:sldId id="326" r:id="rId27"/>
    <p:sldId id="327" r:id="rId28"/>
    <p:sldId id="294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277"/>
    <a:srgbClr val="865B3E"/>
    <a:srgbClr val="F29A5B"/>
    <a:srgbClr val="C8D85B"/>
    <a:srgbClr val="B09278"/>
    <a:srgbClr val="A6C0A4"/>
    <a:srgbClr val="F7E3AD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1" autoAdjust="0"/>
    <p:restoredTop sz="95250" autoAdjust="0"/>
  </p:normalViewPr>
  <p:slideViewPr>
    <p:cSldViewPr snapToGrid="0" showGuides="1">
      <p:cViewPr varScale="1">
        <p:scale>
          <a:sx n="111" d="100"/>
          <a:sy n="111" d="100"/>
        </p:scale>
        <p:origin x="588" y="120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93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837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9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217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2022/9/6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1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0.xml"/><Relationship Id="rId10" Type="http://schemas.openxmlformats.org/officeDocument/2006/relationships/slideLayout" Target="../slideLayouts/slideLayout3.xml"/><Relationship Id="rId4" Type="http://schemas.openxmlformats.org/officeDocument/2006/relationships/tags" Target="../tags/tag19.xml"/><Relationship Id="rId9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microsoft.com/office/2007/relationships/hdphoto" Target="../media/hdphoto3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30865-B6E5-308F-1340-F7B68AE3B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6FC6E-312D-A38D-8FAA-A14F5D004F99}"/>
              </a:ext>
            </a:extLst>
          </p:cNvPr>
          <p:cNvSpPr/>
          <p:nvPr/>
        </p:nvSpPr>
        <p:spPr>
          <a:xfrm>
            <a:off x="2834434" y="884770"/>
            <a:ext cx="69544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ỦY BAN NH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ÂN DÂN QUẬN 4</a:t>
            </a:r>
          </a:p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THCS VÂN ĐỒN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DBD3E5-209B-6701-F46A-029D3BB73F16}"/>
              </a:ext>
            </a:extLst>
          </p:cNvPr>
          <p:cNvSpPr/>
          <p:nvPr/>
        </p:nvSpPr>
        <p:spPr>
          <a:xfrm>
            <a:off x="3178389" y="2505670"/>
            <a:ext cx="6111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 ÁN ĐIỆN TỬ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B90782-759C-9208-0A7F-D5BDBE108D16}"/>
              </a:ext>
            </a:extLst>
          </p:cNvPr>
          <p:cNvSpPr/>
          <p:nvPr/>
        </p:nvSpPr>
        <p:spPr>
          <a:xfrm>
            <a:off x="2046718" y="3829975"/>
            <a:ext cx="85299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NGỮ VĂN 8</a:t>
            </a:r>
          </a:p>
        </p:txBody>
      </p:sp>
    </p:spTree>
    <p:extLst>
      <p:ext uri="{BB962C8B-B14F-4D97-AF65-F5344CB8AC3E}">
        <p14:creationId xmlns:p14="http://schemas.microsoft.com/office/powerpoint/2010/main" val="32354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33">
            <a:extLst>
              <a:ext uri="{FF2B5EF4-FFF2-40B4-BE49-F238E27FC236}">
                <a16:creationId xmlns:a16="http://schemas.microsoft.com/office/drawing/2014/main" id="{74F59225-EBDA-4AB6-8D2B-5722A135D25D}"/>
              </a:ext>
            </a:extLst>
          </p:cNvPr>
          <p:cNvSpPr>
            <a:spLocks noChangeAspect="1"/>
          </p:cNvSpPr>
          <p:nvPr/>
        </p:nvSpPr>
        <p:spPr>
          <a:xfrm>
            <a:off x="3083919" y="2353900"/>
            <a:ext cx="533041" cy="459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4895A31-25D8-4447-8CE2-846EB62ADF43}"/>
              </a:ext>
            </a:extLst>
          </p:cNvPr>
          <p:cNvSpPr txBox="1"/>
          <p:nvPr/>
        </p:nvSpPr>
        <p:spPr>
          <a:xfrm>
            <a:off x="3884252" y="2230978"/>
            <a:ext cx="693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2633">
            <a:extLst>
              <a:ext uri="{FF2B5EF4-FFF2-40B4-BE49-F238E27FC236}">
                <a16:creationId xmlns:a16="http://schemas.microsoft.com/office/drawing/2014/main" id="{12A9CB38-DF0E-44B2-86C6-1CECDBF73009}"/>
              </a:ext>
            </a:extLst>
          </p:cNvPr>
          <p:cNvSpPr>
            <a:spLocks noChangeAspect="1"/>
          </p:cNvSpPr>
          <p:nvPr/>
        </p:nvSpPr>
        <p:spPr>
          <a:xfrm>
            <a:off x="3134719" y="3951755"/>
            <a:ext cx="533041" cy="459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sp>
        <p:nvSpPr>
          <p:cNvPr id="33" name="文本框 26">
            <a:extLst>
              <a:ext uri="{FF2B5EF4-FFF2-40B4-BE49-F238E27FC236}">
                <a16:creationId xmlns:a16="http://schemas.microsoft.com/office/drawing/2014/main" id="{117A09D6-7E04-486D-A140-E52A777A72A6}"/>
              </a:ext>
            </a:extLst>
          </p:cNvPr>
          <p:cNvSpPr txBox="1"/>
          <p:nvPr/>
        </p:nvSpPr>
        <p:spPr>
          <a:xfrm>
            <a:off x="3935052" y="3635793"/>
            <a:ext cx="693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A_图片 1">
            <a:extLst>
              <a:ext uri="{FF2B5EF4-FFF2-40B4-BE49-F238E27FC236}">
                <a16:creationId xmlns:a16="http://schemas.microsoft.com/office/drawing/2014/main" id="{9F450BE6-F934-44B3-8766-A9FEB1CCAD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1" r="54581" b="17381"/>
          <a:stretch/>
        </p:blipFill>
        <p:spPr>
          <a:xfrm>
            <a:off x="4485640" y="30480"/>
            <a:ext cx="3217254" cy="1643298"/>
          </a:xfrm>
          <a:prstGeom prst="rect">
            <a:avLst/>
          </a:prstGeom>
        </p:spPr>
      </p:pic>
      <p:sp>
        <p:nvSpPr>
          <p:cNvPr id="35" name="文本框 26">
            <a:extLst>
              <a:ext uri="{FF2B5EF4-FFF2-40B4-BE49-F238E27FC236}">
                <a16:creationId xmlns:a16="http://schemas.microsoft.com/office/drawing/2014/main" id="{76358011-25F6-401D-8D9E-3F2418B59E43}"/>
              </a:ext>
            </a:extLst>
          </p:cNvPr>
          <p:cNvSpPr txBox="1"/>
          <p:nvPr/>
        </p:nvSpPr>
        <p:spPr>
          <a:xfrm>
            <a:off x="4788492" y="554578"/>
            <a:ext cx="2353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2" grpId="0" animBg="1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16A9F8-9381-4F8C-BED2-A08C26536069}"/>
              </a:ext>
            </a:extLst>
          </p:cNvPr>
          <p:cNvSpPr/>
          <p:nvPr/>
        </p:nvSpPr>
        <p:spPr>
          <a:xfrm>
            <a:off x="3713883" y="353747"/>
            <a:ext cx="4744810" cy="746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ợt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CBCA0F58-36B1-4196-B79E-F054588D5D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7941222" y="256549"/>
            <a:ext cx="1103194" cy="84398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B64D3C98-4707-47D1-94DC-80211B25ED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3213078" y="266381"/>
            <a:ext cx="1103194" cy="843986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F51ADA10-DB90-4DA4-A2C8-F940A0C5C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27849"/>
            <a:ext cx="3713883" cy="38637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椭圆 53">
            <a:extLst>
              <a:ext uri="{FF2B5EF4-FFF2-40B4-BE49-F238E27FC236}">
                <a16:creationId xmlns:a16="http://schemas.microsoft.com/office/drawing/2014/main" id="{200A5B63-7902-4A79-973C-CDAF81E7EB17}"/>
              </a:ext>
            </a:extLst>
          </p:cNvPr>
          <p:cNvSpPr/>
          <p:nvPr/>
        </p:nvSpPr>
        <p:spPr>
          <a:xfrm>
            <a:off x="4499505" y="1918812"/>
            <a:ext cx="2504731" cy="2518512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MH_SubTitle_1">
            <a:extLst>
              <a:ext uri="{FF2B5EF4-FFF2-40B4-BE49-F238E27FC236}">
                <a16:creationId xmlns:a16="http://schemas.microsoft.com/office/drawing/2014/main" id="{6932CC58-40BA-40D4-8810-368C6989AC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96113" y="2869441"/>
            <a:ext cx="2171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nhóm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bàn</a:t>
            </a:r>
            <a:endParaRPr lang="zh-HK" altLang="en-US" sz="36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椭圆 53">
            <a:extLst>
              <a:ext uri="{FF2B5EF4-FFF2-40B4-BE49-F238E27FC236}">
                <a16:creationId xmlns:a16="http://schemas.microsoft.com/office/drawing/2014/main" id="{B346FC71-5ABD-4349-B7AB-CB78F4C38109}"/>
              </a:ext>
            </a:extLst>
          </p:cNvPr>
          <p:cNvSpPr/>
          <p:nvPr/>
        </p:nvSpPr>
        <p:spPr>
          <a:xfrm>
            <a:off x="8794505" y="1918812"/>
            <a:ext cx="2504731" cy="2518512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90BE2810-F22F-472F-BE25-4C3A8027CA0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45267" y="3001521"/>
            <a:ext cx="23680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b, c (tr102)</a:t>
            </a:r>
            <a:endParaRPr lang="zh-HK" altLang="en-US" sz="36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椭圆 53">
            <a:extLst>
              <a:ext uri="{FF2B5EF4-FFF2-40B4-BE49-F238E27FC236}">
                <a16:creationId xmlns:a16="http://schemas.microsoft.com/office/drawing/2014/main" id="{E8ADF17D-31F0-45E0-81B7-41C43A3F0079}"/>
              </a:ext>
            </a:extLst>
          </p:cNvPr>
          <p:cNvSpPr/>
          <p:nvPr/>
        </p:nvSpPr>
        <p:spPr>
          <a:xfrm>
            <a:off x="6755741" y="4355645"/>
            <a:ext cx="2102762" cy="2094993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MH_SubTitle_1">
            <a:extLst>
              <a:ext uri="{FF2B5EF4-FFF2-40B4-BE49-F238E27FC236}">
                <a16:creationId xmlns:a16="http://schemas.microsoft.com/office/drawing/2014/main" id="{637DC61C-9298-4AB9-BCDA-F7F5DD19EB1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36983" y="5234196"/>
            <a:ext cx="1988002" cy="48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diện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endParaRPr lang="zh-HK" altLang="en-US" sz="36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59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984D4-2DDC-4F57-BDB7-2E4FE4F0F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07" y="184349"/>
            <a:ext cx="6096012" cy="6096012"/>
          </a:xfrm>
          <a:prstGeom prst="rect">
            <a:avLst/>
          </a:prstGeom>
        </p:spPr>
      </p:pic>
      <p:sp>
        <p:nvSpPr>
          <p:cNvPr id="6" name="椭圆 53">
            <a:extLst>
              <a:ext uri="{FF2B5EF4-FFF2-40B4-BE49-F238E27FC236}">
                <a16:creationId xmlns:a16="http://schemas.microsoft.com/office/drawing/2014/main" id="{2AD1D8D5-00DD-421B-A3FF-FD620D5E0E1B}"/>
              </a:ext>
            </a:extLst>
          </p:cNvPr>
          <p:cNvSpPr/>
          <p:nvPr/>
        </p:nvSpPr>
        <p:spPr>
          <a:xfrm>
            <a:off x="816078" y="463637"/>
            <a:ext cx="2668210" cy="2692517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MH_SubTitle_1">
            <a:extLst>
              <a:ext uri="{FF2B5EF4-FFF2-40B4-BE49-F238E27FC236}">
                <a16:creationId xmlns:a16="http://schemas.microsoft.com/office/drawing/2014/main" id="{C7AA1E57-C8AE-414C-8CD7-0A49ABF57BB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58176" y="1502757"/>
            <a:ext cx="2171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zh-HK" altLang="en-US" sz="28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F4535B0-B204-4858-ABB1-8D2B348CAFDE}"/>
              </a:ext>
            </a:extLst>
          </p:cNvPr>
          <p:cNvSpPr/>
          <p:nvPr/>
        </p:nvSpPr>
        <p:spPr>
          <a:xfrm>
            <a:off x="1809572" y="3697784"/>
            <a:ext cx="668594" cy="6949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D9E531-F223-49B5-9D8B-EED81366926C}"/>
              </a:ext>
            </a:extLst>
          </p:cNvPr>
          <p:cNvSpPr/>
          <p:nvPr/>
        </p:nvSpPr>
        <p:spPr>
          <a:xfrm>
            <a:off x="816078" y="4925961"/>
            <a:ext cx="2668210" cy="13150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53">
            <a:extLst>
              <a:ext uri="{FF2B5EF4-FFF2-40B4-BE49-F238E27FC236}">
                <a16:creationId xmlns:a16="http://schemas.microsoft.com/office/drawing/2014/main" id="{B2E7F507-D5F5-4708-97FB-091F842B42FB}"/>
              </a:ext>
            </a:extLst>
          </p:cNvPr>
          <p:cNvSpPr/>
          <p:nvPr/>
        </p:nvSpPr>
        <p:spPr>
          <a:xfrm>
            <a:off x="8588478" y="502966"/>
            <a:ext cx="2668210" cy="2692517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H_SubTitle_1">
            <a:extLst>
              <a:ext uri="{FF2B5EF4-FFF2-40B4-BE49-F238E27FC236}">
                <a16:creationId xmlns:a16="http://schemas.microsoft.com/office/drawing/2014/main" id="{692187F2-F756-4FD7-9619-FCAEC4C7EBC7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830576" y="1542086"/>
            <a:ext cx="2171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2E37CAF-700C-4E86-8791-5ECAAC9E2345}"/>
              </a:ext>
            </a:extLst>
          </p:cNvPr>
          <p:cNvSpPr/>
          <p:nvPr/>
        </p:nvSpPr>
        <p:spPr>
          <a:xfrm>
            <a:off x="9581972" y="3737113"/>
            <a:ext cx="668594" cy="6949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B014CB-D424-4600-83CC-549B4DB72CA0}"/>
              </a:ext>
            </a:extLst>
          </p:cNvPr>
          <p:cNvSpPr/>
          <p:nvPr/>
        </p:nvSpPr>
        <p:spPr>
          <a:xfrm>
            <a:off x="8128000" y="4965290"/>
            <a:ext cx="3647440" cy="13150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vai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lễ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endParaRPr lang="en-US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84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92E5DB-216F-4846-A321-1AF110A7F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b="15972"/>
          <a:stretch/>
        </p:blipFill>
        <p:spPr>
          <a:xfrm>
            <a:off x="6465348" y="1784915"/>
            <a:ext cx="5548855" cy="3949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49FFB-0A3C-4984-BC63-A1ADD8A55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8" b="65218"/>
          <a:stretch/>
        </p:blipFill>
        <p:spPr>
          <a:xfrm>
            <a:off x="749299" y="-241069"/>
            <a:ext cx="6807201" cy="6713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21C2B-1F67-47F1-91FE-01935B85DD7D}"/>
              </a:ext>
            </a:extLst>
          </p:cNvPr>
          <p:cNvSpPr txBox="1"/>
          <p:nvPr/>
        </p:nvSpPr>
        <p:spPr>
          <a:xfrm>
            <a:off x="1956844" y="1805940"/>
            <a:ext cx="3415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Xê-kô</a:t>
            </a:r>
            <a:r>
              <a: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21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Toàn bộ hội thoại">
            <a:hlinkClick r:id="" action="ppaction://media"/>
            <a:extLst>
              <a:ext uri="{FF2B5EF4-FFF2-40B4-BE49-F238E27FC236}">
                <a16:creationId xmlns:a16="http://schemas.microsoft.com/office/drawing/2014/main" id="{DBCFEC03-0C72-4E9F-8CEB-6497B411A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5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Cướp lời">
            <a:hlinkClick r:id="" action="ppaction://media"/>
            <a:extLst>
              <a:ext uri="{FF2B5EF4-FFF2-40B4-BE49-F238E27FC236}">
                <a16:creationId xmlns:a16="http://schemas.microsoft.com/office/drawing/2014/main" id="{6BAAF439-EDAC-4419-BF1C-CD6A9DEA8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E5147-7845-4D00-BAE2-29F7965D1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" b="9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7FA6766-B98E-48BB-A769-8FB57289284F}"/>
              </a:ext>
            </a:extLst>
          </p:cNvPr>
          <p:cNvSpPr/>
          <p:nvPr/>
        </p:nvSpPr>
        <p:spPr>
          <a:xfrm rot="21195974" flipH="1">
            <a:off x="2419494" y="454033"/>
            <a:ext cx="3352843" cy="190031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À…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88539AF-B74E-422D-B76D-C7E13E1B6ABB}"/>
              </a:ext>
            </a:extLst>
          </p:cNvPr>
          <p:cNvSpPr/>
          <p:nvPr/>
        </p:nvSpPr>
        <p:spPr>
          <a:xfrm rot="595048" flipV="1">
            <a:off x="7460926" y="3724461"/>
            <a:ext cx="3682034" cy="272898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E2F290-1472-4ABB-8030-37E80929A924}"/>
              </a:ext>
            </a:extLst>
          </p:cNvPr>
          <p:cNvSpPr/>
          <p:nvPr/>
        </p:nvSpPr>
        <p:spPr>
          <a:xfrm>
            <a:off x="7835900" y="4260334"/>
            <a:ext cx="281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矩形: 对角圆角 3">
            <a:extLst>
              <a:ext uri="{FF2B5EF4-FFF2-40B4-BE49-F238E27FC236}">
                <a16:creationId xmlns:a16="http://schemas.microsoft.com/office/drawing/2014/main" id="{55521AAE-82E6-4FA8-A4CA-A404B75CF973}"/>
              </a:ext>
            </a:extLst>
          </p:cNvPr>
          <p:cNvSpPr/>
          <p:nvPr/>
        </p:nvSpPr>
        <p:spPr>
          <a:xfrm>
            <a:off x="841544" y="4720035"/>
            <a:ext cx="3946356" cy="1426765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SG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. Xen lời">
            <a:hlinkClick r:id="" action="ppaction://media"/>
            <a:extLst>
              <a:ext uri="{FF2B5EF4-FFF2-40B4-BE49-F238E27FC236}">
                <a16:creationId xmlns:a16="http://schemas.microsoft.com/office/drawing/2014/main" id="{E43F5B9E-7D04-410F-B542-D794C733F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C3A297-0530-4F62-B58A-5912F200A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932CEBA-E2AB-46E1-9572-579844F7F39C}"/>
              </a:ext>
            </a:extLst>
          </p:cNvPr>
          <p:cNvSpPr/>
          <p:nvPr/>
        </p:nvSpPr>
        <p:spPr>
          <a:xfrm rot="21195974" flipH="1">
            <a:off x="99847" y="190016"/>
            <a:ext cx="3352843" cy="190031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Suneo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…..</a:t>
            </a:r>
          </a:p>
        </p:txBody>
      </p:sp>
      <p:sp>
        <p:nvSpPr>
          <p:cNvPr id="4" name="矩形: 对角圆角 3">
            <a:extLst>
              <a:ext uri="{FF2B5EF4-FFF2-40B4-BE49-F238E27FC236}">
                <a16:creationId xmlns:a16="http://schemas.microsoft.com/office/drawing/2014/main" id="{C95F68AA-7C5E-4BDD-A165-3DAE995BE264}"/>
              </a:ext>
            </a:extLst>
          </p:cNvPr>
          <p:cNvSpPr/>
          <p:nvPr/>
        </p:nvSpPr>
        <p:spPr>
          <a:xfrm>
            <a:off x="340099" y="4670873"/>
            <a:ext cx="3946356" cy="1426765"/>
          </a:xfrm>
          <a:prstGeom prst="round2DiagRect">
            <a:avLst>
              <a:gd name="adj1" fmla="val 50000"/>
              <a:gd name="adj2" fmla="val 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è"/>
            </a:pPr>
            <a:r>
              <a:rPr lang="en-SG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 </a:t>
            </a:r>
            <a:r>
              <a:rPr lang="en-SG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9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D99028-C063-4F6C-B71F-BD1061254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4" y="3202800"/>
            <a:ext cx="3999822" cy="3999822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F252FF0E-BBFC-469C-BF41-5D2CFD1FF7C7}"/>
              </a:ext>
            </a:extLst>
          </p:cNvPr>
          <p:cNvGrpSpPr/>
          <p:nvPr/>
        </p:nvGrpSpPr>
        <p:grpSpPr>
          <a:xfrm>
            <a:off x="749105" y="804031"/>
            <a:ext cx="791019" cy="791019"/>
            <a:chOff x="7287855" y="1930518"/>
            <a:chExt cx="791019" cy="791019"/>
          </a:xfrm>
        </p:grpSpPr>
        <p:sp>
          <p:nvSpPr>
            <p:cNvPr id="4" name="Oval 40">
              <a:extLst>
                <a:ext uri="{FF2B5EF4-FFF2-40B4-BE49-F238E27FC236}">
                  <a16:creationId xmlns:a16="http://schemas.microsoft.com/office/drawing/2014/main" id="{1EF4CBFC-C515-4FA9-9A37-C8568B0F96CE}"/>
                </a:ext>
              </a:extLst>
            </p:cNvPr>
            <p:cNvSpPr/>
            <p:nvPr/>
          </p:nvSpPr>
          <p:spPr>
            <a:xfrm>
              <a:off x="7287855" y="1930518"/>
              <a:ext cx="791019" cy="79101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5" name="Group 61">
              <a:extLst>
                <a:ext uri="{FF2B5EF4-FFF2-40B4-BE49-F238E27FC236}">
                  <a16:creationId xmlns:a16="http://schemas.microsoft.com/office/drawing/2014/main" id="{5428704E-F30F-4C8D-87CD-50FADA577B12}"/>
                </a:ext>
              </a:extLst>
            </p:cNvPr>
            <p:cNvGrpSpPr/>
            <p:nvPr/>
          </p:nvGrpSpPr>
          <p:grpSpPr>
            <a:xfrm>
              <a:off x="7485214" y="2164026"/>
              <a:ext cx="367568" cy="296632"/>
              <a:chOff x="2700338" y="2965449"/>
              <a:chExt cx="271462" cy="219075"/>
            </a:xfrm>
            <a:solidFill>
              <a:schemeClr val="bg1"/>
            </a:solidFill>
          </p:grpSpPr>
          <p:sp>
            <p:nvSpPr>
              <p:cNvPr id="6" name="Freeform: Shape 62">
                <a:extLst>
                  <a:ext uri="{FF2B5EF4-FFF2-40B4-BE49-F238E27FC236}">
                    <a16:creationId xmlns:a16="http://schemas.microsoft.com/office/drawing/2014/main" id="{F229B8A9-2B1E-4FD8-A61C-8ECE8B2D7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313" y="2987674"/>
                <a:ext cx="82550" cy="174625"/>
              </a:xfrm>
              <a:custGeom>
                <a:avLst/>
                <a:gdLst/>
                <a:ahLst/>
                <a:cxnLst>
                  <a:cxn ang="0">
                    <a:pos x="36" y="72"/>
                  </a:cxn>
                  <a:cxn ang="0">
                    <a:pos x="32" y="75"/>
                  </a:cxn>
                  <a:cxn ang="0">
                    <a:pos x="5" y="61"/>
                  </a:cxn>
                  <a:cxn ang="0">
                    <a:pos x="0" y="53"/>
                  </a:cxn>
                  <a:cxn ang="0">
                    <a:pos x="0" y="23"/>
                  </a:cxn>
                  <a:cxn ang="0">
                    <a:pos x="5" y="15"/>
                  </a:cxn>
                  <a:cxn ang="0">
                    <a:pos x="32" y="2"/>
                  </a:cxn>
                  <a:cxn ang="0">
                    <a:pos x="36" y="4"/>
                  </a:cxn>
                  <a:cxn ang="0">
                    <a:pos x="36" y="72"/>
                  </a:cxn>
                </a:cxnLst>
                <a:rect l="0" t="0" r="r" b="b"/>
                <a:pathLst>
                  <a:path w="36" h="76">
                    <a:moveTo>
                      <a:pt x="36" y="72"/>
                    </a:moveTo>
                    <a:cubicBezTo>
                      <a:pt x="36" y="75"/>
                      <a:pt x="35" y="76"/>
                      <a:pt x="32" y="75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2" y="60"/>
                      <a:pt x="0" y="56"/>
                      <a:pt x="0" y="5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5" y="1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5" y="0"/>
                      <a:pt x="36" y="1"/>
                      <a:pt x="36" y="4"/>
                    </a:cubicBezTo>
                    <a:lnTo>
                      <a:pt x="36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" name="Freeform: Shape 63">
                <a:extLst>
                  <a:ext uri="{FF2B5EF4-FFF2-40B4-BE49-F238E27FC236}">
                    <a16:creationId xmlns:a16="http://schemas.microsoft.com/office/drawing/2014/main" id="{1072AAD2-1EA0-498D-ABE1-2A306DB36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3028949"/>
                <a:ext cx="39687" cy="93663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2" y="41"/>
                  </a:cxn>
                  <a:cxn ang="0">
                    <a:pos x="5" y="41"/>
                  </a:cxn>
                  <a:cxn ang="0">
                    <a:pos x="0" y="35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7" y="5"/>
                  </a:cxn>
                  <a:cxn ang="0">
                    <a:pos x="17" y="35"/>
                  </a:cxn>
                </a:cxnLst>
                <a:rect l="0" t="0" r="r" b="b"/>
                <a:pathLst>
                  <a:path w="17" h="41">
                    <a:moveTo>
                      <a:pt x="17" y="35"/>
                    </a:moveTo>
                    <a:cubicBezTo>
                      <a:pt x="17" y="38"/>
                      <a:pt x="14" y="41"/>
                      <a:pt x="12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8"/>
                      <a:pt x="0" y="3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2"/>
                      <a:pt x="17" y="5"/>
                    </a:cubicBezTo>
                    <a:lnTo>
                      <a:pt x="17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" name="Freeform: Shape 64">
                <a:extLst>
                  <a:ext uri="{FF2B5EF4-FFF2-40B4-BE49-F238E27FC236}">
                    <a16:creationId xmlns:a16="http://schemas.microsoft.com/office/drawing/2014/main" id="{BC0CED48-9236-4C12-8C03-136273822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438" y="3006724"/>
                <a:ext cx="46037" cy="13652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20" y="31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2" y="55"/>
                  </a:cxn>
                  <a:cxn ang="0">
                    <a:pos x="5" y="59"/>
                  </a:cxn>
                  <a:cxn ang="0">
                    <a:pos x="7" y="60"/>
                  </a:cxn>
                  <a:cxn ang="0">
                    <a:pos x="9" y="58"/>
                  </a:cxn>
                  <a:cxn ang="0">
                    <a:pos x="10" y="58"/>
                  </a:cxn>
                </a:cxnLst>
                <a:rect l="0" t="0" r="r" b="b"/>
                <a:pathLst>
                  <a:path w="20" h="60">
                    <a:moveTo>
                      <a:pt x="10" y="58"/>
                    </a:moveTo>
                    <a:cubicBezTo>
                      <a:pt x="16" y="50"/>
                      <a:pt x="20" y="41"/>
                      <a:pt x="20" y="31"/>
                    </a:cubicBezTo>
                    <a:cubicBezTo>
                      <a:pt x="20" y="20"/>
                      <a:pt x="17" y="11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8" y="1"/>
                      <a:pt x="7" y="0"/>
                      <a:pt x="5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1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2" y="22"/>
                      <a:pt x="12" y="39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1" y="51"/>
                      <a:pt x="0" y="53"/>
                      <a:pt x="2" y="55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6" y="59"/>
                      <a:pt x="7" y="60"/>
                      <a:pt x="7" y="60"/>
                    </a:cubicBezTo>
                    <a:cubicBezTo>
                      <a:pt x="8" y="59"/>
                      <a:pt x="9" y="59"/>
                      <a:pt x="9" y="58"/>
                    </a:cubicBezTo>
                    <a:cubicBezTo>
                      <a:pt x="10" y="58"/>
                      <a:pt x="10" y="58"/>
                      <a:pt x="10" y="58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" name="Freeform: Shape 65">
                <a:extLst>
                  <a:ext uri="{FF2B5EF4-FFF2-40B4-BE49-F238E27FC236}">
                    <a16:creationId xmlns:a16="http://schemas.microsoft.com/office/drawing/2014/main" id="{CA28E72C-632D-4073-9E2C-79D042DFA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713" y="2965449"/>
                <a:ext cx="65087" cy="219075"/>
              </a:xfrm>
              <a:custGeom>
                <a:avLst/>
                <a:gdLst/>
                <a:ahLst/>
                <a:cxnLst>
                  <a:cxn ang="0">
                    <a:pos x="28" y="49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0" y="2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2" y="87"/>
                  </a:cxn>
                  <a:cxn ang="0">
                    <a:pos x="2" y="91"/>
                  </a:cxn>
                  <a:cxn ang="0">
                    <a:pos x="6" y="95"/>
                  </a:cxn>
                  <a:cxn ang="0">
                    <a:pos x="8" y="96"/>
                  </a:cxn>
                  <a:cxn ang="0">
                    <a:pos x="10" y="95"/>
                  </a:cxn>
                  <a:cxn ang="0">
                    <a:pos x="28" y="49"/>
                  </a:cxn>
                </a:cxnLst>
                <a:rect l="0" t="0" r="r" b="b"/>
                <a:pathLst>
                  <a:path w="28" h="96">
                    <a:moveTo>
                      <a:pt x="28" y="49"/>
                    </a:moveTo>
                    <a:cubicBezTo>
                      <a:pt x="28" y="32"/>
                      <a:pt x="22" y="1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2" y="33"/>
                      <a:pt x="22" y="65"/>
                      <a:pt x="2" y="87"/>
                    </a:cubicBezTo>
                    <a:cubicBezTo>
                      <a:pt x="2" y="88"/>
                      <a:pt x="0" y="89"/>
                      <a:pt x="2" y="91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6"/>
                      <a:pt x="7" y="96"/>
                      <a:pt x="8" y="96"/>
                    </a:cubicBezTo>
                    <a:cubicBezTo>
                      <a:pt x="9" y="96"/>
                      <a:pt x="9" y="95"/>
                      <a:pt x="10" y="95"/>
                    </a:cubicBezTo>
                    <a:cubicBezTo>
                      <a:pt x="22" y="82"/>
                      <a:pt x="28" y="66"/>
                      <a:pt x="28" y="4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0" name="TextBox 30">
            <a:extLst>
              <a:ext uri="{FF2B5EF4-FFF2-40B4-BE49-F238E27FC236}">
                <a16:creationId xmlns:a16="http://schemas.microsoft.com/office/drawing/2014/main" id="{F8EAE2E9-84BF-485B-93F7-9FD6EF2AA847}"/>
              </a:ext>
            </a:extLst>
          </p:cNvPr>
          <p:cNvSpPr txBox="1">
            <a:spLocks/>
          </p:cNvSpPr>
          <p:nvPr/>
        </p:nvSpPr>
        <p:spPr bwMode="auto">
          <a:xfrm>
            <a:off x="1610271" y="832551"/>
            <a:ext cx="8308429" cy="556179"/>
          </a:xfrm>
          <a:prstGeom prst="rect">
            <a:avLst/>
          </a:prstGeom>
          <a:noFill/>
        </p:spPr>
        <p:txBody>
          <a:bodyPr wrap="square" lIns="360000" tIns="46800" rIns="90000" bIns="46800">
            <a:noAutofit/>
          </a:bodyPr>
          <a:lstStyle/>
          <a:p>
            <a:pPr algn="l" latinLnBrk="0">
              <a:lnSpc>
                <a:spcPct val="120000"/>
              </a:lnSpc>
            </a:pP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zh-CN" alt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D07A1AAE-AD0B-4297-A5C4-6AB6B065B4C8}"/>
              </a:ext>
            </a:extLst>
          </p:cNvPr>
          <p:cNvSpPr txBox="1">
            <a:spLocks/>
          </p:cNvSpPr>
          <p:nvPr/>
        </p:nvSpPr>
        <p:spPr bwMode="auto">
          <a:xfrm>
            <a:off x="1889671" y="1678800"/>
            <a:ext cx="8308429" cy="556179"/>
          </a:xfrm>
          <a:prstGeom prst="rect">
            <a:avLst/>
          </a:prstGeom>
          <a:noFill/>
        </p:spPr>
        <p:txBody>
          <a:bodyPr wrap="square" lIns="360000" tIns="46800" rIns="90000" bIns="46800">
            <a:noAutofit/>
          </a:bodyPr>
          <a:lstStyle/>
          <a:p>
            <a:pPr algn="l" latinLnBrk="0">
              <a:lnSpc>
                <a:spcPct val="120000"/>
              </a:lnSpc>
            </a:pP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zh-CN" alt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48936FD0-0527-458D-9695-0AE1CDBB1F2F}"/>
              </a:ext>
            </a:extLst>
          </p:cNvPr>
          <p:cNvSpPr txBox="1">
            <a:spLocks/>
          </p:cNvSpPr>
          <p:nvPr/>
        </p:nvSpPr>
        <p:spPr bwMode="auto">
          <a:xfrm>
            <a:off x="1889671" y="2440800"/>
            <a:ext cx="8308429" cy="556179"/>
          </a:xfrm>
          <a:prstGeom prst="rect">
            <a:avLst/>
          </a:prstGeom>
          <a:noFill/>
        </p:spPr>
        <p:txBody>
          <a:bodyPr wrap="square" lIns="360000" tIns="46800" rIns="90000" bIns="46800">
            <a:noAutofit/>
          </a:bodyPr>
          <a:lstStyle/>
          <a:p>
            <a:pPr algn="l" latinLnBrk="0">
              <a:lnSpc>
                <a:spcPct val="120000"/>
              </a:lnSpc>
            </a:pP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xen,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chêm</a:t>
            </a:r>
            <a:endParaRPr lang="zh-CN" altLang="en-US" sz="32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6">
            <a:extLst>
              <a:ext uri="{FF2B5EF4-FFF2-40B4-BE49-F238E27FC236}">
                <a16:creationId xmlns:a16="http://schemas.microsoft.com/office/drawing/2014/main" id="{EC5C44FF-D1CF-4B30-AE2C-3A8773AF0DC9}"/>
              </a:ext>
            </a:extLst>
          </p:cNvPr>
          <p:cNvGrpSpPr/>
          <p:nvPr/>
        </p:nvGrpSpPr>
        <p:grpSpPr>
          <a:xfrm>
            <a:off x="5968805" y="4511750"/>
            <a:ext cx="791019" cy="791019"/>
            <a:chOff x="7287855" y="1930518"/>
            <a:chExt cx="791019" cy="791019"/>
          </a:xfrm>
        </p:grpSpPr>
        <p:sp>
          <p:nvSpPr>
            <p:cNvPr id="15" name="Oval 40">
              <a:extLst>
                <a:ext uri="{FF2B5EF4-FFF2-40B4-BE49-F238E27FC236}">
                  <a16:creationId xmlns:a16="http://schemas.microsoft.com/office/drawing/2014/main" id="{82A36B77-5570-497D-B8ED-D8B95BA4E166}"/>
                </a:ext>
              </a:extLst>
            </p:cNvPr>
            <p:cNvSpPr/>
            <p:nvPr/>
          </p:nvSpPr>
          <p:spPr>
            <a:xfrm>
              <a:off x="7287855" y="1930518"/>
              <a:ext cx="791019" cy="791019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/>
            </a:p>
          </p:txBody>
        </p:sp>
        <p:grpSp>
          <p:nvGrpSpPr>
            <p:cNvPr id="16" name="Group 61">
              <a:extLst>
                <a:ext uri="{FF2B5EF4-FFF2-40B4-BE49-F238E27FC236}">
                  <a16:creationId xmlns:a16="http://schemas.microsoft.com/office/drawing/2014/main" id="{F888E344-59B0-4E9E-B02E-5778568083D2}"/>
                </a:ext>
              </a:extLst>
            </p:cNvPr>
            <p:cNvGrpSpPr/>
            <p:nvPr/>
          </p:nvGrpSpPr>
          <p:grpSpPr>
            <a:xfrm>
              <a:off x="7485214" y="2164026"/>
              <a:ext cx="367568" cy="296632"/>
              <a:chOff x="2700338" y="2965449"/>
              <a:chExt cx="271462" cy="219075"/>
            </a:xfrm>
            <a:solidFill>
              <a:schemeClr val="bg1"/>
            </a:solidFill>
          </p:grpSpPr>
          <p:sp>
            <p:nvSpPr>
              <p:cNvPr id="17" name="Freeform: Shape 62">
                <a:extLst>
                  <a:ext uri="{FF2B5EF4-FFF2-40B4-BE49-F238E27FC236}">
                    <a16:creationId xmlns:a16="http://schemas.microsoft.com/office/drawing/2014/main" id="{67693914-C5C0-4652-A124-E0D61FDB6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313" y="2987674"/>
                <a:ext cx="82550" cy="174625"/>
              </a:xfrm>
              <a:custGeom>
                <a:avLst/>
                <a:gdLst/>
                <a:ahLst/>
                <a:cxnLst>
                  <a:cxn ang="0">
                    <a:pos x="36" y="72"/>
                  </a:cxn>
                  <a:cxn ang="0">
                    <a:pos x="32" y="75"/>
                  </a:cxn>
                  <a:cxn ang="0">
                    <a:pos x="5" y="61"/>
                  </a:cxn>
                  <a:cxn ang="0">
                    <a:pos x="0" y="53"/>
                  </a:cxn>
                  <a:cxn ang="0">
                    <a:pos x="0" y="23"/>
                  </a:cxn>
                  <a:cxn ang="0">
                    <a:pos x="5" y="15"/>
                  </a:cxn>
                  <a:cxn ang="0">
                    <a:pos x="32" y="2"/>
                  </a:cxn>
                  <a:cxn ang="0">
                    <a:pos x="36" y="4"/>
                  </a:cxn>
                  <a:cxn ang="0">
                    <a:pos x="36" y="72"/>
                  </a:cxn>
                </a:cxnLst>
                <a:rect l="0" t="0" r="r" b="b"/>
                <a:pathLst>
                  <a:path w="36" h="76">
                    <a:moveTo>
                      <a:pt x="36" y="72"/>
                    </a:moveTo>
                    <a:cubicBezTo>
                      <a:pt x="36" y="75"/>
                      <a:pt x="35" y="76"/>
                      <a:pt x="32" y="75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2" y="60"/>
                      <a:pt x="0" y="56"/>
                      <a:pt x="0" y="5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0"/>
                      <a:pt x="2" y="17"/>
                      <a:pt x="5" y="1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5" y="0"/>
                      <a:pt x="36" y="1"/>
                      <a:pt x="36" y="4"/>
                    </a:cubicBezTo>
                    <a:lnTo>
                      <a:pt x="36" y="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Freeform: Shape 63">
                <a:extLst>
                  <a:ext uri="{FF2B5EF4-FFF2-40B4-BE49-F238E27FC236}">
                    <a16:creationId xmlns:a16="http://schemas.microsoft.com/office/drawing/2014/main" id="{60E49BCD-2DAC-4448-B542-F45CAA3F1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3028949"/>
                <a:ext cx="39687" cy="93663"/>
              </a:xfrm>
              <a:custGeom>
                <a:avLst/>
                <a:gdLst/>
                <a:ahLst/>
                <a:cxnLst>
                  <a:cxn ang="0">
                    <a:pos x="17" y="35"/>
                  </a:cxn>
                  <a:cxn ang="0">
                    <a:pos x="12" y="41"/>
                  </a:cxn>
                  <a:cxn ang="0">
                    <a:pos x="5" y="41"/>
                  </a:cxn>
                  <a:cxn ang="0">
                    <a:pos x="0" y="35"/>
                  </a:cxn>
                  <a:cxn ang="0">
                    <a:pos x="0" y="5"/>
                  </a:cxn>
                  <a:cxn ang="0">
                    <a:pos x="5" y="0"/>
                  </a:cxn>
                  <a:cxn ang="0">
                    <a:pos x="12" y="0"/>
                  </a:cxn>
                  <a:cxn ang="0">
                    <a:pos x="17" y="5"/>
                  </a:cxn>
                  <a:cxn ang="0">
                    <a:pos x="17" y="35"/>
                  </a:cxn>
                </a:cxnLst>
                <a:rect l="0" t="0" r="r" b="b"/>
                <a:pathLst>
                  <a:path w="17" h="41">
                    <a:moveTo>
                      <a:pt x="17" y="35"/>
                    </a:moveTo>
                    <a:cubicBezTo>
                      <a:pt x="17" y="38"/>
                      <a:pt x="14" y="41"/>
                      <a:pt x="12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8"/>
                      <a:pt x="0" y="3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7" y="2"/>
                      <a:pt x="17" y="5"/>
                    </a:cubicBezTo>
                    <a:lnTo>
                      <a:pt x="17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Freeform: Shape 64">
                <a:extLst>
                  <a:ext uri="{FF2B5EF4-FFF2-40B4-BE49-F238E27FC236}">
                    <a16:creationId xmlns:a16="http://schemas.microsoft.com/office/drawing/2014/main" id="{4FA9A98B-B06A-4961-816F-604616893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438" y="3006724"/>
                <a:ext cx="46037" cy="13652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20" y="31"/>
                  </a:cxn>
                  <a:cxn ang="0">
                    <a:pos x="10" y="3"/>
                  </a:cxn>
                  <a:cxn ang="0">
                    <a:pos x="10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51"/>
                  </a:cxn>
                  <a:cxn ang="0">
                    <a:pos x="2" y="51"/>
                  </a:cxn>
                  <a:cxn ang="0">
                    <a:pos x="2" y="55"/>
                  </a:cxn>
                  <a:cxn ang="0">
                    <a:pos x="5" y="59"/>
                  </a:cxn>
                  <a:cxn ang="0">
                    <a:pos x="7" y="60"/>
                  </a:cxn>
                  <a:cxn ang="0">
                    <a:pos x="9" y="58"/>
                  </a:cxn>
                  <a:cxn ang="0">
                    <a:pos x="10" y="58"/>
                  </a:cxn>
                </a:cxnLst>
                <a:rect l="0" t="0" r="r" b="b"/>
                <a:pathLst>
                  <a:path w="20" h="60">
                    <a:moveTo>
                      <a:pt x="10" y="58"/>
                    </a:moveTo>
                    <a:cubicBezTo>
                      <a:pt x="16" y="50"/>
                      <a:pt x="20" y="41"/>
                      <a:pt x="20" y="31"/>
                    </a:cubicBezTo>
                    <a:cubicBezTo>
                      <a:pt x="20" y="20"/>
                      <a:pt x="17" y="11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8" y="1"/>
                      <a:pt x="7" y="0"/>
                      <a:pt x="5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1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2" y="22"/>
                      <a:pt x="12" y="39"/>
                      <a:pt x="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1" y="51"/>
                      <a:pt x="0" y="53"/>
                      <a:pt x="2" y="55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6" y="59"/>
                      <a:pt x="7" y="60"/>
                      <a:pt x="7" y="60"/>
                    </a:cubicBezTo>
                    <a:cubicBezTo>
                      <a:pt x="8" y="59"/>
                      <a:pt x="9" y="59"/>
                      <a:pt x="9" y="58"/>
                    </a:cubicBezTo>
                    <a:cubicBezTo>
                      <a:pt x="10" y="58"/>
                      <a:pt x="10" y="58"/>
                      <a:pt x="10" y="58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Freeform: Shape 65">
                <a:extLst>
                  <a:ext uri="{FF2B5EF4-FFF2-40B4-BE49-F238E27FC236}">
                    <a16:creationId xmlns:a16="http://schemas.microsoft.com/office/drawing/2014/main" id="{10E43766-9929-4EAE-BFFD-FCB77F1E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6713" y="2965449"/>
                <a:ext cx="65087" cy="219075"/>
              </a:xfrm>
              <a:custGeom>
                <a:avLst/>
                <a:gdLst/>
                <a:ahLst/>
                <a:cxnLst>
                  <a:cxn ang="0">
                    <a:pos x="28" y="49"/>
                  </a:cxn>
                  <a:cxn ang="0">
                    <a:pos x="11" y="3"/>
                  </a:cxn>
                  <a:cxn ang="0">
                    <a:pos x="11" y="3"/>
                  </a:cxn>
                  <a:cxn ang="0">
                    <a:pos x="10" y="2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2" y="87"/>
                  </a:cxn>
                  <a:cxn ang="0">
                    <a:pos x="2" y="91"/>
                  </a:cxn>
                  <a:cxn ang="0">
                    <a:pos x="6" y="95"/>
                  </a:cxn>
                  <a:cxn ang="0">
                    <a:pos x="8" y="96"/>
                  </a:cxn>
                  <a:cxn ang="0">
                    <a:pos x="10" y="95"/>
                  </a:cxn>
                  <a:cxn ang="0">
                    <a:pos x="28" y="49"/>
                  </a:cxn>
                </a:cxnLst>
                <a:rect l="0" t="0" r="r" b="b"/>
                <a:pathLst>
                  <a:path w="28" h="96">
                    <a:moveTo>
                      <a:pt x="28" y="49"/>
                    </a:moveTo>
                    <a:cubicBezTo>
                      <a:pt x="28" y="32"/>
                      <a:pt x="22" y="15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7"/>
                      <a:pt x="2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2" y="33"/>
                      <a:pt x="22" y="65"/>
                      <a:pt x="2" y="87"/>
                    </a:cubicBezTo>
                    <a:cubicBezTo>
                      <a:pt x="2" y="88"/>
                      <a:pt x="0" y="89"/>
                      <a:pt x="2" y="91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6"/>
                      <a:pt x="7" y="96"/>
                      <a:pt x="8" y="96"/>
                    </a:cubicBezTo>
                    <a:cubicBezTo>
                      <a:pt x="9" y="96"/>
                      <a:pt x="9" y="95"/>
                      <a:pt x="10" y="95"/>
                    </a:cubicBezTo>
                    <a:cubicBezTo>
                      <a:pt x="22" y="82"/>
                      <a:pt x="28" y="66"/>
                      <a:pt x="28" y="4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1" name="TextBox 30">
            <a:extLst>
              <a:ext uri="{FF2B5EF4-FFF2-40B4-BE49-F238E27FC236}">
                <a16:creationId xmlns:a16="http://schemas.microsoft.com/office/drawing/2014/main" id="{ADC7E5C4-BA73-484B-AC5B-95ACD4EA77F7}"/>
              </a:ext>
            </a:extLst>
          </p:cNvPr>
          <p:cNvSpPr txBox="1">
            <a:spLocks/>
          </p:cNvSpPr>
          <p:nvPr/>
        </p:nvSpPr>
        <p:spPr bwMode="auto">
          <a:xfrm>
            <a:off x="6829971" y="3765570"/>
            <a:ext cx="4561929" cy="556179"/>
          </a:xfrm>
          <a:prstGeom prst="rect">
            <a:avLst/>
          </a:prstGeom>
          <a:noFill/>
        </p:spPr>
        <p:txBody>
          <a:bodyPr wrap="square" lIns="360000" tIns="46800" rIns="90000" bIns="46800">
            <a:noAutofit/>
          </a:bodyPr>
          <a:lstStyle/>
          <a:p>
            <a:pPr algn="just" latinLnBrk="0">
              <a:lnSpc>
                <a:spcPct val="120000"/>
              </a:lnSpc>
            </a:pP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zh-CN" alt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>
            <a:extLst>
              <a:ext uri="{FF2B5EF4-FFF2-40B4-BE49-F238E27FC236}">
                <a16:creationId xmlns:a16="http://schemas.microsoft.com/office/drawing/2014/main" id="{9116988B-5FFC-4420-8EA8-A1DBCAFA73C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4640" y="2616200"/>
            <a:ext cx="3977640" cy="3977640"/>
          </a:xfrm>
          <a:prstGeom prst="rect">
            <a:avLst/>
          </a:prstGeom>
        </p:spPr>
      </p:pic>
      <p:pic>
        <p:nvPicPr>
          <p:cNvPr id="3" name="PA_图片 18">
            <a:extLst>
              <a:ext uri="{FF2B5EF4-FFF2-40B4-BE49-F238E27FC236}">
                <a16:creationId xmlns:a16="http://schemas.microsoft.com/office/drawing/2014/main" id="{28810E42-C06A-4D9C-A336-D4BADC35A37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880" y="-362944"/>
            <a:ext cx="3487440" cy="5181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31DEEE-35E6-4CD4-93FE-6B10324BF492}"/>
              </a:ext>
            </a:extLst>
          </p:cNvPr>
          <p:cNvSpPr/>
          <p:nvPr/>
        </p:nvSpPr>
        <p:spPr>
          <a:xfrm>
            <a:off x="2631440" y="1040365"/>
            <a:ext cx="3891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60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>
            <a:extLst>
              <a:ext uri="{FF2B5EF4-FFF2-40B4-BE49-F238E27FC236}">
                <a16:creationId xmlns:a16="http://schemas.microsoft.com/office/drawing/2014/main" id="{F888CCD0-E224-4956-A6CD-1AC846B01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0775" y="510309"/>
            <a:ext cx="1809750" cy="591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A69D1E-1493-4292-8C22-875D3218D32B}"/>
              </a:ext>
            </a:extLst>
          </p:cNvPr>
          <p:cNvSpPr/>
          <p:nvPr/>
        </p:nvSpPr>
        <p:spPr>
          <a:xfrm>
            <a:off x="531668" y="748434"/>
            <a:ext cx="8193232" cy="77585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3DBCE6-CFDC-4FFD-BFAE-63C9075AB06B}"/>
              </a:ext>
            </a:extLst>
          </p:cNvPr>
          <p:cNvSpPr/>
          <p:nvPr/>
        </p:nvSpPr>
        <p:spPr>
          <a:xfrm>
            <a:off x="531668" y="1929534"/>
            <a:ext cx="8193232" cy="44141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Van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khờ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câm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gởi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			(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0EEE13C-A02C-4D3B-B27C-8E0FAC200F4B}"/>
              </a:ext>
            </a:extLst>
          </p:cNvPr>
          <p:cNvSpPr/>
          <p:nvPr/>
        </p:nvSpPr>
        <p:spPr>
          <a:xfrm>
            <a:off x="8877300" y="333375"/>
            <a:ext cx="723900" cy="618172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20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2E7BAB7B-8E1E-4135-B82D-23ECB7D9B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36869"/>
            <a:ext cx="1068324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C30AEA-B4C2-4091-A5B3-AE6A2DF90EEF}"/>
              </a:ext>
            </a:extLst>
          </p:cNvPr>
          <p:cNvSpPr/>
          <p:nvPr/>
        </p:nvSpPr>
        <p:spPr>
          <a:xfrm>
            <a:off x="2225040" y="2153920"/>
            <a:ext cx="8981440" cy="162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SG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D44A80-5DBA-4642-9457-8FCAB351B3E7}"/>
              </a:ext>
            </a:extLst>
          </p:cNvPr>
          <p:cNvSpPr/>
          <p:nvPr/>
        </p:nvSpPr>
        <p:spPr>
          <a:xfrm>
            <a:off x="2225040" y="4641273"/>
            <a:ext cx="8981440" cy="162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SG" sz="2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7612A91-6665-4FD9-BE75-ED832B6F45E6}"/>
              </a:ext>
            </a:extLst>
          </p:cNvPr>
          <p:cNvSpPr/>
          <p:nvPr/>
        </p:nvSpPr>
        <p:spPr>
          <a:xfrm>
            <a:off x="1046480" y="1798320"/>
            <a:ext cx="2265680" cy="22047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SG" sz="2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F396109-7C66-41E0-B7A9-14568551EE32}"/>
              </a:ext>
            </a:extLst>
          </p:cNvPr>
          <p:cNvSpPr/>
          <p:nvPr/>
        </p:nvSpPr>
        <p:spPr>
          <a:xfrm>
            <a:off x="1046480" y="4277360"/>
            <a:ext cx="2265680" cy="22047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khờ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20682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275627" y="2432662"/>
            <a:ext cx="4424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7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</a:t>
            </a:r>
            <a:r>
              <a:rPr lang="en-SG" altLang="zh-CN" sz="7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SG" altLang="zh-CN" sz="7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7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CN" altLang="en-US" sz="72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5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D7B3A8E-8DD5-4FFD-821C-99B1E5DC0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438728" y="542276"/>
            <a:ext cx="1775313" cy="1277288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83FD10B5-B894-4A5F-ABEA-F061A1CE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908" y="634639"/>
            <a:ext cx="84965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Clr>
                <a:schemeClr val="hlink"/>
              </a:buClr>
              <a:buSzPct val="60000"/>
              <a:buFont typeface="Wingdings" panose="05000000000000000000" pitchFamily="2" charset="2"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(sgk-tr103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106)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(sgk-tr107)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Group 98">
            <a:extLst>
              <a:ext uri="{FF2B5EF4-FFF2-40B4-BE49-F238E27FC236}">
                <a16:creationId xmlns:a16="http://schemas.microsoft.com/office/drawing/2014/main" id="{3F209503-1503-4446-BED1-CBB8BB1717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762289"/>
              </p:ext>
            </p:extLst>
          </p:nvPr>
        </p:nvGraphicFramePr>
        <p:xfrm>
          <a:off x="1117600" y="2456873"/>
          <a:ext cx="10149839" cy="3690200"/>
        </p:xfrm>
        <a:graphic>
          <a:graphicData uri="http://schemas.openxmlformats.org/drawingml/2006/table">
            <a:tbl>
              <a:tblPr/>
              <a:tblGrid>
                <a:gridCol w="1715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0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44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42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 đầu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kumimoji="0" lang="en-SG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ượt</a:t>
                      </a:r>
                      <a:r>
                        <a:rPr kumimoji="0" lang="en-SG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7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211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2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8B9CD517-32B6-4CE9-96CC-769ABCB08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408118"/>
              </p:ext>
            </p:extLst>
          </p:nvPr>
        </p:nvGraphicFramePr>
        <p:xfrm>
          <a:off x="624840" y="393317"/>
          <a:ext cx="10942320" cy="6149331"/>
        </p:xfrm>
        <a:graphic>
          <a:graphicData uri="http://schemas.openxmlformats.org/drawingml/2006/table">
            <a:tbl>
              <a:tblPr/>
              <a:tblGrid>
                <a:gridCol w="185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5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2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84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Dậu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 đầu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8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kumimoji="0" lang="en-SG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ượt</a:t>
                      </a:r>
                      <a:r>
                        <a:rPr kumimoji="0" lang="en-SG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SG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6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9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.VnArial" pitchFamily="34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211612"/>
                  </a:ext>
                </a:extLst>
              </a:tr>
            </a:tbl>
          </a:graphicData>
        </a:graphic>
      </p:graphicFrame>
      <p:sp>
        <p:nvSpPr>
          <p:cNvPr id="3" name="Text Box 77">
            <a:extLst>
              <a:ext uri="{FF2B5EF4-FFF2-40B4-BE49-F238E27FC236}">
                <a16:creationId xmlns:a16="http://schemas.microsoft.com/office/drawing/2014/main" id="{81CC7926-DFD8-4BC5-8DE7-795744B7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747183"/>
            <a:ext cx="619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" name="Text Box 78">
            <a:extLst>
              <a:ext uri="{FF2B5EF4-FFF2-40B4-BE49-F238E27FC236}">
                <a16:creationId xmlns:a16="http://schemas.microsoft.com/office/drawing/2014/main" id="{FB94AD72-B6D4-4A7F-BCD7-B2D8739CE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17471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 Box 79">
            <a:extLst>
              <a:ext uri="{FF2B5EF4-FFF2-40B4-BE49-F238E27FC236}">
                <a16:creationId xmlns:a16="http://schemas.microsoft.com/office/drawing/2014/main" id="{6C34762E-3A5D-4085-9998-44EC9818B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4360" y="17471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 Box 80">
            <a:extLst>
              <a:ext uri="{FF2B5EF4-FFF2-40B4-BE49-F238E27FC236}">
                <a16:creationId xmlns:a16="http://schemas.microsoft.com/office/drawing/2014/main" id="{3A06C9B1-2F7F-40C8-AF7C-7130CAB07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880" y="2385360"/>
            <a:ext cx="264668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1">
            <a:extLst>
              <a:ext uri="{FF2B5EF4-FFF2-40B4-BE49-F238E27FC236}">
                <a16:creationId xmlns:a16="http://schemas.microsoft.com/office/drawing/2014/main" id="{8CF9FDB4-A0FE-47A1-AC5D-554FEF01B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440" y="2419556"/>
            <a:ext cx="192024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id="{82F731DE-4867-4B44-8B94-089F612D7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7560" y="2407871"/>
            <a:ext cx="218948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3">
            <a:extLst>
              <a:ext uri="{FF2B5EF4-FFF2-40B4-BE49-F238E27FC236}">
                <a16:creationId xmlns:a16="http://schemas.microsoft.com/office/drawing/2014/main" id="{E966C7FD-5442-40E9-9493-4A14D909A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760" y="2419556"/>
            <a:ext cx="211836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0" name="Text Box 84">
            <a:extLst>
              <a:ext uri="{FF2B5EF4-FFF2-40B4-BE49-F238E27FC236}">
                <a16:creationId xmlns:a16="http://schemas.microsoft.com/office/drawing/2014/main" id="{AA671CD3-CCD9-4ABC-8882-CFE9DF5CE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880" y="4950286"/>
            <a:ext cx="46786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5">
            <a:extLst>
              <a:ext uri="{FF2B5EF4-FFF2-40B4-BE49-F238E27FC236}">
                <a16:creationId xmlns:a16="http://schemas.microsoft.com/office/drawing/2014/main" id="{1FBF39C3-066A-4B85-8228-84528D46D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7560" y="4726766"/>
            <a:ext cx="435356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92">
            <a:extLst>
              <a:ext uri="{FF2B5EF4-FFF2-40B4-BE49-F238E27FC236}">
                <a16:creationId xmlns:a16="http://schemas.microsoft.com/office/drawing/2014/main" id="{361A65F0-3D06-41C2-82BF-FDFA8216F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0" y="174718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96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FAAF02-6895-479D-85CC-31AAD28A8729}"/>
              </a:ext>
            </a:extLst>
          </p:cNvPr>
          <p:cNvSpPr/>
          <p:nvPr/>
        </p:nvSpPr>
        <p:spPr>
          <a:xfrm>
            <a:off x="1954207" y="900135"/>
            <a:ext cx="8649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Xây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</a:t>
            </a:r>
            <a:r>
              <a:rPr lang="en-SG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ựng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ngắn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trao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nghiệm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HK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4">
            <a:extLst>
              <a:ext uri="{FF2B5EF4-FFF2-40B4-BE49-F238E27FC236}">
                <a16:creationId xmlns:a16="http://schemas.microsoft.com/office/drawing/2014/main" id="{925E541F-AE2B-4B8B-B298-B3FE5317C2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6" y="3429000"/>
            <a:ext cx="3634136" cy="30138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80">
            <a:extLst>
              <a:ext uri="{FF2B5EF4-FFF2-40B4-BE49-F238E27FC236}">
                <a16:creationId xmlns:a16="http://schemas.microsoft.com/office/drawing/2014/main" id="{C96284FA-7FF5-4F22-9C2F-30C8C3C73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2" y="953096"/>
            <a:ext cx="785091" cy="785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F5C6A6-E52A-4657-98F2-48FBAF753363}"/>
              </a:ext>
            </a:extLst>
          </p:cNvPr>
          <p:cNvSpPr/>
          <p:nvPr/>
        </p:nvSpPr>
        <p:spPr>
          <a:xfrm>
            <a:off x="4360281" y="2805294"/>
            <a:ext cx="6483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Đóng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vai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diễn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r>
              <a:rPr lang="en-US" altLang="zh-HK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endParaRPr lang="zh-HK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80">
            <a:extLst>
              <a:ext uri="{FF2B5EF4-FFF2-40B4-BE49-F238E27FC236}">
                <a16:creationId xmlns:a16="http://schemas.microsoft.com/office/drawing/2014/main" id="{536F50C1-F6F2-43FC-BC94-806031D63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91" y="2779519"/>
            <a:ext cx="785091" cy="785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083769-E47A-4382-AED9-998385A37F01}"/>
              </a:ext>
            </a:extLst>
          </p:cNvPr>
          <p:cNvSpPr/>
          <p:nvPr/>
        </p:nvSpPr>
        <p:spPr>
          <a:xfrm>
            <a:off x="5791917" y="4218010"/>
            <a:ext cx="5273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cuộc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xã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lượt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ngôn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zh-HK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80">
            <a:extLst>
              <a:ext uri="{FF2B5EF4-FFF2-40B4-BE49-F238E27FC236}">
                <a16:creationId xmlns:a16="http://schemas.microsoft.com/office/drawing/2014/main" id="{7C61EF0C-CE76-4E80-8407-DCB8DC950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4483354"/>
            <a:ext cx="785091" cy="78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over">
            <a:extLst>
              <a:ext uri="{FF2B5EF4-FFF2-40B4-BE49-F238E27FC236}">
                <a16:creationId xmlns:a16="http://schemas.microsoft.com/office/drawing/2014/main" id="{D2860488-3A18-4AC0-AB0F-2845671A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3" y="5274195"/>
            <a:ext cx="4932912" cy="118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 descr="Cover">
            <a:extLst>
              <a:ext uri="{FF2B5EF4-FFF2-40B4-BE49-F238E27FC236}">
                <a16:creationId xmlns:a16="http://schemas.microsoft.com/office/drawing/2014/main" id="{D4CF4C16-8D96-46FF-A70F-594B320A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58" y="3737348"/>
            <a:ext cx="3182645" cy="172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Cover">
            <a:extLst>
              <a:ext uri="{FF2B5EF4-FFF2-40B4-BE49-F238E27FC236}">
                <a16:creationId xmlns:a16="http://schemas.microsoft.com/office/drawing/2014/main" id="{7A0DF70A-90B8-4D49-AF03-F037A43B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910" y="3558913"/>
            <a:ext cx="2103048" cy="203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over">
            <a:extLst>
              <a:ext uri="{FF2B5EF4-FFF2-40B4-BE49-F238E27FC236}">
                <a16:creationId xmlns:a16="http://schemas.microsoft.com/office/drawing/2014/main" id="{4EC5AC5B-4468-4E0A-A635-37B3733C7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688" y="1792349"/>
            <a:ext cx="4966082" cy="217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over">
            <a:extLst>
              <a:ext uri="{FF2B5EF4-FFF2-40B4-BE49-F238E27FC236}">
                <a16:creationId xmlns:a16="http://schemas.microsoft.com/office/drawing/2014/main" id="{E934091A-146C-4695-9CF8-E4E814CF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326" y="1733357"/>
            <a:ext cx="3205315" cy="98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over">
            <a:extLst>
              <a:ext uri="{FF2B5EF4-FFF2-40B4-BE49-F238E27FC236}">
                <a16:creationId xmlns:a16="http://schemas.microsoft.com/office/drawing/2014/main" id="{7DEBA2EB-607E-4438-A576-480DB26EE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52" y="583790"/>
            <a:ext cx="3280530" cy="12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over">
            <a:extLst>
              <a:ext uri="{FF2B5EF4-FFF2-40B4-BE49-F238E27FC236}">
                <a16:creationId xmlns:a16="http://schemas.microsoft.com/office/drawing/2014/main" id="{4647083E-CA6B-4931-BC30-00185B45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021" y="1313958"/>
            <a:ext cx="2397358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over">
            <a:extLst>
              <a:ext uri="{FF2B5EF4-FFF2-40B4-BE49-F238E27FC236}">
                <a16:creationId xmlns:a16="http://schemas.microsoft.com/office/drawing/2014/main" id="{8BD78EB1-864B-413E-A22D-F14554BA7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13" y="1777018"/>
            <a:ext cx="2651984" cy="25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over">
            <a:extLst>
              <a:ext uri="{FF2B5EF4-FFF2-40B4-BE49-F238E27FC236}">
                <a16:creationId xmlns:a16="http://schemas.microsoft.com/office/drawing/2014/main" id="{BF310FAB-9243-4875-BE21-6C45FB2E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44" y="3343991"/>
            <a:ext cx="1672596" cy="116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DBACAA8-91D9-4758-9A04-D09783E5C9C1}"/>
              </a:ext>
            </a:extLst>
          </p:cNvPr>
          <p:cNvSpPr/>
          <p:nvPr/>
        </p:nvSpPr>
        <p:spPr>
          <a:xfrm>
            <a:off x="-642579" y="-1060643"/>
            <a:ext cx="3479800" cy="32766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644C8-8708-4C85-A2A0-B6ED1409923E}"/>
              </a:ext>
            </a:extLst>
          </p:cNvPr>
          <p:cNvSpPr txBox="1"/>
          <p:nvPr/>
        </p:nvSpPr>
        <p:spPr>
          <a:xfrm>
            <a:off x="430899" y="374105"/>
            <a:ext cx="1826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208E8F-076A-486E-8600-2B339AEB1B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5" y="4242374"/>
            <a:ext cx="3021348" cy="30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>
            <a:extLst>
              <a:ext uri="{FF2B5EF4-FFF2-40B4-BE49-F238E27FC236}">
                <a16:creationId xmlns:a16="http://schemas.microsoft.com/office/drawing/2014/main" id="{0CCDB392-5C9B-4FCD-846B-E19568BCB03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40066" y="2400573"/>
            <a:ext cx="37899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thiện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vở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3200" b="1" dirty="0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A5C0A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HK" altLang="en-US" sz="3200" b="1" dirty="0">
              <a:solidFill>
                <a:srgbClr val="A5C0A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MH_SubTitle_2">
            <a:extLst>
              <a:ext uri="{FF2B5EF4-FFF2-40B4-BE49-F238E27FC236}">
                <a16:creationId xmlns:a16="http://schemas.microsoft.com/office/drawing/2014/main" id="{2D425373-A9D1-47D4-87BA-2DEF4E391F0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215" y="4716734"/>
            <a:ext cx="3952655" cy="10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“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đưa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yếu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biểu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cảm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nghị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lang="en-SG" altLang="zh-CN" sz="3200" b="1" dirty="0">
                <a:solidFill>
                  <a:srgbClr val="C8D8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endParaRPr lang="zh-HK" altLang="en-US" sz="3200" b="1" dirty="0">
              <a:solidFill>
                <a:srgbClr val="C8D8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MH_SubTitle_4">
            <a:extLst>
              <a:ext uri="{FF2B5EF4-FFF2-40B4-BE49-F238E27FC236}">
                <a16:creationId xmlns:a16="http://schemas.microsoft.com/office/drawing/2014/main" id="{33A5E3E8-17B3-4C29-9D6A-41F3E6F199F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09284" y="4970736"/>
            <a:ext cx="4125516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US" altLang="zh-CN" sz="3200" b="1" dirty="0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B0927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endParaRPr lang="zh-HK" altLang="en-US" sz="3200" b="1" dirty="0">
              <a:solidFill>
                <a:srgbClr val="B0927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2">
            <a:extLst>
              <a:ext uri="{FF2B5EF4-FFF2-40B4-BE49-F238E27FC236}">
                <a16:creationId xmlns:a16="http://schemas.microsoft.com/office/drawing/2014/main" id="{B39BF601-CE36-42EA-8EFC-E661BCFD0096}"/>
              </a:ext>
            </a:extLst>
          </p:cNvPr>
          <p:cNvGrpSpPr/>
          <p:nvPr/>
        </p:nvGrpSpPr>
        <p:grpSpPr>
          <a:xfrm>
            <a:off x="4527797" y="2690291"/>
            <a:ext cx="2905695" cy="2894924"/>
            <a:chOff x="4320605" y="2060848"/>
            <a:chExt cx="3319028" cy="3300188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id="{3DC6206D-0B7F-4C97-A142-B8EBB27B657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320605" y="2060848"/>
              <a:ext cx="1582737" cy="1582737"/>
            </a:xfrm>
            <a:custGeom>
              <a:avLst/>
              <a:gdLst>
                <a:gd name="connsiteX0" fmla="*/ 1583559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  <a:gd name="connsiteX3" fmla="*/ 1583559 w 1583559"/>
                <a:gd name="connsiteY3" fmla="*/ 0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9" h="1583558">
                  <a:moveTo>
                    <a:pt x="1583559" y="0"/>
                  </a:moveTo>
                  <a:lnTo>
                    <a:pt x="1583559" y="1583558"/>
                  </a:lnTo>
                  <a:lnTo>
                    <a:pt x="0" y="1583558"/>
                  </a:lnTo>
                  <a:cubicBezTo>
                    <a:pt x="0" y="708983"/>
                    <a:pt x="708984" y="0"/>
                    <a:pt x="1583559" y="0"/>
                  </a:cubicBezTo>
                  <a:close/>
                </a:path>
              </a:pathLst>
            </a:custGeom>
            <a:solidFill>
              <a:srgbClr val="F29A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01</a:t>
              </a:r>
              <a:endParaRPr lang="zh-CN" altLang="en-US" sz="3600" dirty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7" name="MH_Other_2">
              <a:extLst>
                <a:ext uri="{FF2B5EF4-FFF2-40B4-BE49-F238E27FC236}">
                  <a16:creationId xmlns:a16="http://schemas.microsoft.com/office/drawing/2014/main" id="{18691B91-154D-4014-88A6-FD2FAA7CBCE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023992" y="2060848"/>
              <a:ext cx="1584325" cy="1582737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1583558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cubicBezTo>
                    <a:pt x="874575" y="0"/>
                    <a:pt x="1583559" y="708983"/>
                    <a:pt x="1583559" y="1583558"/>
                  </a:cubicBezTo>
                  <a:lnTo>
                    <a:pt x="0" y="1583558"/>
                  </a:ln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02</a:t>
              </a:r>
              <a:endParaRPr lang="zh-CN" altLang="en-US" sz="3600" dirty="0">
                <a:solidFill>
                  <a:srgbClr val="FFFFFF"/>
                </a:solidFill>
                <a:latin typeface="Adobe Gothic Std B" panose="020B0800000000000000" pitchFamily="34" charset="-128"/>
              </a:endParaRPr>
            </a:p>
          </p:txBody>
        </p:sp>
        <p:sp>
          <p:nvSpPr>
            <p:cNvPr id="8" name="MH_Other_3">
              <a:extLst>
                <a:ext uri="{FF2B5EF4-FFF2-40B4-BE49-F238E27FC236}">
                  <a16:creationId xmlns:a16="http://schemas.microsoft.com/office/drawing/2014/main" id="{16FA3918-D1E1-4956-BE8D-F4132961651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055308" y="3778298"/>
              <a:ext cx="1584325" cy="1582738"/>
            </a:xfrm>
            <a:custGeom>
              <a:avLst/>
              <a:gdLst>
                <a:gd name="connsiteX0" fmla="*/ 0 w 1583559"/>
                <a:gd name="connsiteY0" fmla="*/ 0 h 1583558"/>
                <a:gd name="connsiteX1" fmla="*/ 1583559 w 1583559"/>
                <a:gd name="connsiteY1" fmla="*/ 0 h 1583558"/>
                <a:gd name="connsiteX2" fmla="*/ 0 w 1583559"/>
                <a:gd name="connsiteY2" fmla="*/ 1583558 h 1583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559" h="1583558">
                  <a:moveTo>
                    <a:pt x="0" y="0"/>
                  </a:moveTo>
                  <a:lnTo>
                    <a:pt x="1583559" y="0"/>
                  </a:lnTo>
                  <a:cubicBezTo>
                    <a:pt x="1583559" y="874575"/>
                    <a:pt x="874575" y="1583558"/>
                    <a:pt x="0" y="1583558"/>
                  </a:cubicBezTo>
                  <a:close/>
                </a:path>
              </a:pathLst>
            </a:custGeom>
            <a:solidFill>
              <a:srgbClr val="B0927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HK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03</a:t>
              </a:r>
              <a:endParaRPr lang="zh-HK" altLang="en-US" sz="3600" dirty="0">
                <a:solidFill>
                  <a:srgbClr val="FFFFFF"/>
                </a:solidFill>
                <a:latin typeface="Adobe Gothic Std B" panose="020B0800000000000000" pitchFamily="34" charset="-128"/>
                <a:ea typeface="PMingLiU" panose="02020500000000000000" pitchFamily="18" charset="-120"/>
              </a:endParaRPr>
            </a:p>
          </p:txBody>
        </p:sp>
        <p:sp>
          <p:nvSpPr>
            <p:cNvPr id="9" name="MH_Other_4">
              <a:extLst>
                <a:ext uri="{FF2B5EF4-FFF2-40B4-BE49-F238E27FC236}">
                  <a16:creationId xmlns:a16="http://schemas.microsoft.com/office/drawing/2014/main" id="{89C1BC05-6C38-4648-B68C-12413A86F4E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flipH="1">
              <a:off x="4320605" y="3759473"/>
              <a:ext cx="1582737" cy="1582737"/>
            </a:xfrm>
            <a:custGeom>
              <a:avLst/>
              <a:gdLst>
                <a:gd name="connsiteX0" fmla="*/ 1583553 w 1583553"/>
                <a:gd name="connsiteY0" fmla="*/ 0 h 1583440"/>
                <a:gd name="connsiteX1" fmla="*/ 0 w 1583553"/>
                <a:gd name="connsiteY1" fmla="*/ 0 h 1583440"/>
                <a:gd name="connsiteX2" fmla="*/ 0 w 1583553"/>
                <a:gd name="connsiteY2" fmla="*/ 1583440 h 1583440"/>
                <a:gd name="connsiteX3" fmla="*/ 1575383 w 1583553"/>
                <a:gd name="connsiteY3" fmla="*/ 161792 h 158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53" h="1583440">
                  <a:moveTo>
                    <a:pt x="1583553" y="0"/>
                  </a:moveTo>
                  <a:lnTo>
                    <a:pt x="0" y="0"/>
                  </a:lnTo>
                  <a:lnTo>
                    <a:pt x="0" y="1583440"/>
                  </a:lnTo>
                  <a:cubicBezTo>
                    <a:pt x="819914" y="1583440"/>
                    <a:pt x="1494289" y="960311"/>
                    <a:pt x="1575383" y="161792"/>
                  </a:cubicBezTo>
                  <a:close/>
                </a:path>
              </a:pathLst>
            </a:custGeom>
            <a:solidFill>
              <a:srgbClr val="C8D85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HK" sz="3600" dirty="0">
                  <a:solidFill>
                    <a:srgbClr val="FFFFFF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04</a:t>
              </a:r>
              <a:endParaRPr lang="zh-HK" altLang="en-US" sz="3600" dirty="0">
                <a:solidFill>
                  <a:srgbClr val="FFFFFF"/>
                </a:solidFill>
                <a:latin typeface="Adobe Gothic Std B" panose="020B0800000000000000" pitchFamily="34" charset="-128"/>
                <a:ea typeface="PMingLiU" panose="02020500000000000000" pitchFamily="18" charset="-120"/>
              </a:endParaRPr>
            </a:p>
          </p:txBody>
        </p:sp>
        <p:sp>
          <p:nvSpPr>
            <p:cNvPr id="10" name="MH_Title_1">
              <a:extLst>
                <a:ext uri="{FF2B5EF4-FFF2-40B4-BE49-F238E27FC236}">
                  <a16:creationId xmlns:a16="http://schemas.microsoft.com/office/drawing/2014/main" id="{B7F7A79C-5D1D-4BE1-B68B-9D90A562C7E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131816" y="2876822"/>
              <a:ext cx="1651000" cy="1649412"/>
            </a:xfrm>
            <a:prstGeom prst="ellipse">
              <a:avLst/>
            </a:prstGeom>
            <a:solidFill>
              <a:srgbClr val="FFFFFF"/>
            </a:solidFill>
            <a:ln w="38100">
              <a:noFill/>
            </a:ln>
            <a:effectLst>
              <a:outerShdw blurRad="63500" sx="102000" sy="102000" algn="ctr" rotWithShape="0">
                <a:srgbClr val="7E8286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HK" altLang="en-US" sz="2400" b="1" dirty="0">
                <a:solidFill>
                  <a:srgbClr val="D2689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79D145CE-3F12-4721-BD19-3A9280271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7422" y="3084787"/>
              <a:ext cx="1381390" cy="941648"/>
            </a:xfrm>
            <a:custGeom>
              <a:avLst/>
              <a:gdLst/>
              <a:ahLst/>
              <a:cxnLst/>
              <a:rect l="0" t="0" r="r" b="b"/>
              <a:pathLst>
                <a:path w="2608263" h="1778000">
                  <a:moveTo>
                    <a:pt x="1956693" y="381000"/>
                  </a:moveTo>
                  <a:lnTo>
                    <a:pt x="1966217" y="381397"/>
                  </a:lnTo>
                  <a:lnTo>
                    <a:pt x="1975740" y="382192"/>
                  </a:lnTo>
                  <a:lnTo>
                    <a:pt x="1986057" y="382986"/>
                  </a:lnTo>
                  <a:lnTo>
                    <a:pt x="1995581" y="384575"/>
                  </a:lnTo>
                  <a:lnTo>
                    <a:pt x="2005501" y="386562"/>
                  </a:lnTo>
                  <a:lnTo>
                    <a:pt x="2015819" y="388548"/>
                  </a:lnTo>
                  <a:lnTo>
                    <a:pt x="2025739" y="391726"/>
                  </a:lnTo>
                  <a:lnTo>
                    <a:pt x="2035263" y="394904"/>
                  </a:lnTo>
                  <a:lnTo>
                    <a:pt x="2045580" y="398876"/>
                  </a:lnTo>
                  <a:lnTo>
                    <a:pt x="2055500" y="403246"/>
                  </a:lnTo>
                  <a:lnTo>
                    <a:pt x="2065421" y="408807"/>
                  </a:lnTo>
                  <a:lnTo>
                    <a:pt x="2075738" y="414766"/>
                  </a:lnTo>
                  <a:lnTo>
                    <a:pt x="2101927" y="438998"/>
                  </a:lnTo>
                  <a:lnTo>
                    <a:pt x="2143990" y="446149"/>
                  </a:lnTo>
                  <a:lnTo>
                    <a:pt x="2147958" y="448929"/>
                  </a:lnTo>
                  <a:lnTo>
                    <a:pt x="2151926" y="452107"/>
                  </a:lnTo>
                  <a:lnTo>
                    <a:pt x="2155497" y="455683"/>
                  </a:lnTo>
                  <a:lnTo>
                    <a:pt x="2158672" y="459655"/>
                  </a:lnTo>
                  <a:lnTo>
                    <a:pt x="2161847" y="464025"/>
                  </a:lnTo>
                  <a:lnTo>
                    <a:pt x="2164624" y="468395"/>
                  </a:lnTo>
                  <a:lnTo>
                    <a:pt x="2169783" y="477531"/>
                  </a:lnTo>
                  <a:lnTo>
                    <a:pt x="2173751" y="485874"/>
                  </a:lnTo>
                  <a:lnTo>
                    <a:pt x="2176529" y="493024"/>
                  </a:lnTo>
                  <a:lnTo>
                    <a:pt x="2179306" y="499380"/>
                  </a:lnTo>
                  <a:lnTo>
                    <a:pt x="2182878" y="516064"/>
                  </a:lnTo>
                  <a:lnTo>
                    <a:pt x="2186052" y="532749"/>
                  </a:lnTo>
                  <a:lnTo>
                    <a:pt x="2188036" y="549433"/>
                  </a:lnTo>
                  <a:lnTo>
                    <a:pt x="2189623" y="565720"/>
                  </a:lnTo>
                  <a:lnTo>
                    <a:pt x="2190417" y="582008"/>
                  </a:lnTo>
                  <a:lnTo>
                    <a:pt x="2190814" y="598692"/>
                  </a:lnTo>
                  <a:lnTo>
                    <a:pt x="2190814" y="615376"/>
                  </a:lnTo>
                  <a:lnTo>
                    <a:pt x="2190417" y="632855"/>
                  </a:lnTo>
                  <a:lnTo>
                    <a:pt x="2190020" y="642389"/>
                  </a:lnTo>
                  <a:lnTo>
                    <a:pt x="2188830" y="656293"/>
                  </a:lnTo>
                  <a:lnTo>
                    <a:pt x="2185259" y="692840"/>
                  </a:lnTo>
                  <a:lnTo>
                    <a:pt x="2183671" y="711908"/>
                  </a:lnTo>
                  <a:lnTo>
                    <a:pt x="2182878" y="730578"/>
                  </a:lnTo>
                  <a:lnTo>
                    <a:pt x="2182084" y="746468"/>
                  </a:lnTo>
                  <a:lnTo>
                    <a:pt x="2182481" y="753221"/>
                  </a:lnTo>
                  <a:lnTo>
                    <a:pt x="2182878" y="758386"/>
                  </a:lnTo>
                  <a:lnTo>
                    <a:pt x="2183671" y="765139"/>
                  </a:lnTo>
                  <a:lnTo>
                    <a:pt x="2184862" y="771098"/>
                  </a:lnTo>
                  <a:lnTo>
                    <a:pt x="2186449" y="775865"/>
                  </a:lnTo>
                  <a:lnTo>
                    <a:pt x="2188433" y="779837"/>
                  </a:lnTo>
                  <a:lnTo>
                    <a:pt x="2192798" y="787782"/>
                  </a:lnTo>
                  <a:lnTo>
                    <a:pt x="2195179" y="792152"/>
                  </a:lnTo>
                  <a:lnTo>
                    <a:pt x="2198353" y="798508"/>
                  </a:lnTo>
                  <a:lnTo>
                    <a:pt x="2200734" y="804069"/>
                  </a:lnTo>
                  <a:lnTo>
                    <a:pt x="2202719" y="810028"/>
                  </a:lnTo>
                  <a:lnTo>
                    <a:pt x="2204306" y="815987"/>
                  </a:lnTo>
                  <a:lnTo>
                    <a:pt x="2205496" y="822343"/>
                  </a:lnTo>
                  <a:lnTo>
                    <a:pt x="2206687" y="829096"/>
                  </a:lnTo>
                  <a:lnTo>
                    <a:pt x="2207480" y="835452"/>
                  </a:lnTo>
                  <a:lnTo>
                    <a:pt x="2207877" y="842205"/>
                  </a:lnTo>
                  <a:lnTo>
                    <a:pt x="2207877" y="848561"/>
                  </a:lnTo>
                  <a:lnTo>
                    <a:pt x="2207480" y="862465"/>
                  </a:lnTo>
                  <a:lnTo>
                    <a:pt x="2206290" y="875177"/>
                  </a:lnTo>
                  <a:lnTo>
                    <a:pt x="2204306" y="887889"/>
                  </a:lnTo>
                  <a:lnTo>
                    <a:pt x="2202321" y="899806"/>
                  </a:lnTo>
                  <a:lnTo>
                    <a:pt x="2199544" y="913312"/>
                  </a:lnTo>
                  <a:lnTo>
                    <a:pt x="2197560" y="920463"/>
                  </a:lnTo>
                  <a:lnTo>
                    <a:pt x="2195179" y="927613"/>
                  </a:lnTo>
                  <a:lnTo>
                    <a:pt x="2192798" y="934367"/>
                  </a:lnTo>
                  <a:lnTo>
                    <a:pt x="2190020" y="941517"/>
                  </a:lnTo>
                  <a:lnTo>
                    <a:pt x="2186846" y="947873"/>
                  </a:lnTo>
                  <a:lnTo>
                    <a:pt x="2183275" y="953037"/>
                  </a:lnTo>
                  <a:lnTo>
                    <a:pt x="2181291" y="955818"/>
                  </a:lnTo>
                  <a:lnTo>
                    <a:pt x="2178909" y="958201"/>
                  </a:lnTo>
                  <a:lnTo>
                    <a:pt x="2176132" y="960188"/>
                  </a:lnTo>
                  <a:lnTo>
                    <a:pt x="2173354" y="961777"/>
                  </a:lnTo>
                  <a:lnTo>
                    <a:pt x="2167799" y="965749"/>
                  </a:lnTo>
                  <a:lnTo>
                    <a:pt x="2162243" y="968530"/>
                  </a:lnTo>
                  <a:lnTo>
                    <a:pt x="2156291" y="971708"/>
                  </a:lnTo>
                  <a:lnTo>
                    <a:pt x="2151133" y="975283"/>
                  </a:lnTo>
                  <a:lnTo>
                    <a:pt x="2147958" y="977269"/>
                  </a:lnTo>
                  <a:lnTo>
                    <a:pt x="2145974" y="979653"/>
                  </a:lnTo>
                  <a:lnTo>
                    <a:pt x="2143593" y="982434"/>
                  </a:lnTo>
                  <a:lnTo>
                    <a:pt x="2142006" y="985612"/>
                  </a:lnTo>
                  <a:lnTo>
                    <a:pt x="2139625" y="990379"/>
                  </a:lnTo>
                  <a:lnTo>
                    <a:pt x="2137641" y="995543"/>
                  </a:lnTo>
                  <a:lnTo>
                    <a:pt x="2136450" y="1000707"/>
                  </a:lnTo>
                  <a:lnTo>
                    <a:pt x="2135260" y="1005871"/>
                  </a:lnTo>
                  <a:lnTo>
                    <a:pt x="2134466" y="1011433"/>
                  </a:lnTo>
                  <a:lnTo>
                    <a:pt x="2133673" y="1016597"/>
                  </a:lnTo>
                  <a:lnTo>
                    <a:pt x="2132879" y="1028514"/>
                  </a:lnTo>
                  <a:lnTo>
                    <a:pt x="2132085" y="1039637"/>
                  </a:lnTo>
                  <a:lnTo>
                    <a:pt x="2131292" y="1051158"/>
                  </a:lnTo>
                  <a:lnTo>
                    <a:pt x="2130895" y="1056719"/>
                  </a:lnTo>
                  <a:lnTo>
                    <a:pt x="2130101" y="1061883"/>
                  </a:lnTo>
                  <a:lnTo>
                    <a:pt x="2128911" y="1067445"/>
                  </a:lnTo>
                  <a:lnTo>
                    <a:pt x="2127721" y="1072212"/>
                  </a:lnTo>
                  <a:lnTo>
                    <a:pt x="2125736" y="1078170"/>
                  </a:lnTo>
                  <a:lnTo>
                    <a:pt x="2123355" y="1082937"/>
                  </a:lnTo>
                  <a:lnTo>
                    <a:pt x="2120578" y="1087307"/>
                  </a:lnTo>
                  <a:lnTo>
                    <a:pt x="2117800" y="1091280"/>
                  </a:lnTo>
                  <a:lnTo>
                    <a:pt x="2112245" y="1098430"/>
                  </a:lnTo>
                  <a:lnTo>
                    <a:pt x="2106293" y="1105183"/>
                  </a:lnTo>
                  <a:lnTo>
                    <a:pt x="2103515" y="1109156"/>
                  </a:lnTo>
                  <a:lnTo>
                    <a:pt x="2101134" y="1112731"/>
                  </a:lnTo>
                  <a:lnTo>
                    <a:pt x="2098356" y="1116703"/>
                  </a:lnTo>
                  <a:lnTo>
                    <a:pt x="2096372" y="1121470"/>
                  </a:lnTo>
                  <a:lnTo>
                    <a:pt x="2093991" y="1126237"/>
                  </a:lnTo>
                  <a:lnTo>
                    <a:pt x="2092801" y="1131799"/>
                  </a:lnTo>
                  <a:lnTo>
                    <a:pt x="2091610" y="1138155"/>
                  </a:lnTo>
                  <a:lnTo>
                    <a:pt x="2090817" y="1145305"/>
                  </a:lnTo>
                  <a:lnTo>
                    <a:pt x="2127721" y="1150470"/>
                  </a:lnTo>
                  <a:lnTo>
                    <a:pt x="2138435" y="1173907"/>
                  </a:lnTo>
                  <a:lnTo>
                    <a:pt x="2144783" y="1187016"/>
                  </a:lnTo>
                  <a:lnTo>
                    <a:pt x="2152323" y="1201317"/>
                  </a:lnTo>
                  <a:lnTo>
                    <a:pt x="2159863" y="1214426"/>
                  </a:lnTo>
                  <a:lnTo>
                    <a:pt x="2163831" y="1220782"/>
                  </a:lnTo>
                  <a:lnTo>
                    <a:pt x="2167799" y="1226741"/>
                  </a:lnTo>
                  <a:lnTo>
                    <a:pt x="2171767" y="1231905"/>
                  </a:lnTo>
                  <a:lnTo>
                    <a:pt x="2175735" y="1236672"/>
                  </a:lnTo>
                  <a:lnTo>
                    <a:pt x="2180497" y="1240645"/>
                  </a:lnTo>
                  <a:lnTo>
                    <a:pt x="2184862" y="1243823"/>
                  </a:lnTo>
                  <a:lnTo>
                    <a:pt x="2241606" y="1259713"/>
                  </a:lnTo>
                  <a:lnTo>
                    <a:pt x="2293192" y="1281164"/>
                  </a:lnTo>
                  <a:lnTo>
                    <a:pt x="2345572" y="1303807"/>
                  </a:lnTo>
                  <a:lnTo>
                    <a:pt x="2397951" y="1326053"/>
                  </a:lnTo>
                  <a:lnTo>
                    <a:pt x="2449140" y="1347902"/>
                  </a:lnTo>
                  <a:lnTo>
                    <a:pt x="2461045" y="1352669"/>
                  </a:lnTo>
                  <a:lnTo>
                    <a:pt x="2472552" y="1356641"/>
                  </a:lnTo>
                  <a:lnTo>
                    <a:pt x="2496361" y="1365381"/>
                  </a:lnTo>
                  <a:lnTo>
                    <a:pt x="2519773" y="1373723"/>
                  </a:lnTo>
                  <a:lnTo>
                    <a:pt x="2530884" y="1378093"/>
                  </a:lnTo>
                  <a:lnTo>
                    <a:pt x="2541995" y="1382860"/>
                  </a:lnTo>
                  <a:lnTo>
                    <a:pt x="2552312" y="1388421"/>
                  </a:lnTo>
                  <a:lnTo>
                    <a:pt x="2562233" y="1394380"/>
                  </a:lnTo>
                  <a:lnTo>
                    <a:pt x="2566597" y="1397558"/>
                  </a:lnTo>
                  <a:lnTo>
                    <a:pt x="2571756" y="1400736"/>
                  </a:lnTo>
                  <a:lnTo>
                    <a:pt x="2576121" y="1404311"/>
                  </a:lnTo>
                  <a:lnTo>
                    <a:pt x="2580089" y="1407886"/>
                  </a:lnTo>
                  <a:lnTo>
                    <a:pt x="2584057" y="1411859"/>
                  </a:lnTo>
                  <a:lnTo>
                    <a:pt x="2587629" y="1416228"/>
                  </a:lnTo>
                  <a:lnTo>
                    <a:pt x="2591200" y="1420598"/>
                  </a:lnTo>
                  <a:lnTo>
                    <a:pt x="2594375" y="1425365"/>
                  </a:lnTo>
                  <a:lnTo>
                    <a:pt x="2597946" y="1430132"/>
                  </a:lnTo>
                  <a:lnTo>
                    <a:pt x="2600723" y="1435296"/>
                  </a:lnTo>
                  <a:lnTo>
                    <a:pt x="2603105" y="1440858"/>
                  </a:lnTo>
                  <a:lnTo>
                    <a:pt x="2605089" y="1446817"/>
                  </a:lnTo>
                  <a:lnTo>
                    <a:pt x="2605485" y="1465487"/>
                  </a:lnTo>
                  <a:lnTo>
                    <a:pt x="2605882" y="1488528"/>
                  </a:lnTo>
                  <a:lnTo>
                    <a:pt x="2607073" y="1542951"/>
                  </a:lnTo>
                  <a:lnTo>
                    <a:pt x="2608263" y="1599757"/>
                  </a:lnTo>
                  <a:lnTo>
                    <a:pt x="2608263" y="1625975"/>
                  </a:lnTo>
                  <a:lnTo>
                    <a:pt x="2608263" y="1649413"/>
                  </a:lnTo>
                  <a:lnTo>
                    <a:pt x="2308271" y="1649413"/>
                  </a:lnTo>
                  <a:lnTo>
                    <a:pt x="2307081" y="1594196"/>
                  </a:lnTo>
                  <a:lnTo>
                    <a:pt x="2305493" y="1538581"/>
                  </a:lnTo>
                  <a:lnTo>
                    <a:pt x="2305097" y="1494486"/>
                  </a:lnTo>
                  <a:lnTo>
                    <a:pt x="2305097" y="1482172"/>
                  </a:lnTo>
                  <a:lnTo>
                    <a:pt x="2301129" y="1470651"/>
                  </a:lnTo>
                  <a:lnTo>
                    <a:pt x="2297557" y="1461117"/>
                  </a:lnTo>
                  <a:lnTo>
                    <a:pt x="2293986" y="1451981"/>
                  </a:lnTo>
                  <a:lnTo>
                    <a:pt x="2289224" y="1443241"/>
                  </a:lnTo>
                  <a:lnTo>
                    <a:pt x="2284859" y="1434899"/>
                  </a:lnTo>
                  <a:lnTo>
                    <a:pt x="2280097" y="1426954"/>
                  </a:lnTo>
                  <a:lnTo>
                    <a:pt x="2275335" y="1419406"/>
                  </a:lnTo>
                  <a:lnTo>
                    <a:pt x="2270177" y="1411859"/>
                  </a:lnTo>
                  <a:lnTo>
                    <a:pt x="2264621" y="1405106"/>
                  </a:lnTo>
                  <a:lnTo>
                    <a:pt x="2258669" y="1398352"/>
                  </a:lnTo>
                  <a:lnTo>
                    <a:pt x="2252717" y="1391996"/>
                  </a:lnTo>
                  <a:lnTo>
                    <a:pt x="2246765" y="1386435"/>
                  </a:lnTo>
                  <a:lnTo>
                    <a:pt x="2240416" y="1380079"/>
                  </a:lnTo>
                  <a:lnTo>
                    <a:pt x="2234067" y="1374915"/>
                  </a:lnTo>
                  <a:lnTo>
                    <a:pt x="2226924" y="1369750"/>
                  </a:lnTo>
                  <a:lnTo>
                    <a:pt x="2220178" y="1364983"/>
                  </a:lnTo>
                  <a:lnTo>
                    <a:pt x="2213433" y="1360217"/>
                  </a:lnTo>
                  <a:lnTo>
                    <a:pt x="2206290" y="1355450"/>
                  </a:lnTo>
                  <a:lnTo>
                    <a:pt x="2198750" y="1351080"/>
                  </a:lnTo>
                  <a:lnTo>
                    <a:pt x="2184465" y="1343532"/>
                  </a:lnTo>
                  <a:lnTo>
                    <a:pt x="2169386" y="1336382"/>
                  </a:lnTo>
                  <a:lnTo>
                    <a:pt x="2154307" y="1330026"/>
                  </a:lnTo>
                  <a:lnTo>
                    <a:pt x="2139228" y="1323670"/>
                  </a:lnTo>
                  <a:lnTo>
                    <a:pt x="2124546" y="1318108"/>
                  </a:lnTo>
                  <a:lnTo>
                    <a:pt x="2095578" y="1307780"/>
                  </a:lnTo>
                  <a:lnTo>
                    <a:pt x="2067405" y="1297849"/>
                  </a:lnTo>
                  <a:lnTo>
                    <a:pt x="2053913" y="1293082"/>
                  </a:lnTo>
                  <a:lnTo>
                    <a:pt x="2041215" y="1287917"/>
                  </a:lnTo>
                  <a:lnTo>
                    <a:pt x="1985264" y="1263685"/>
                  </a:lnTo>
                  <a:lnTo>
                    <a:pt x="1926932" y="1239056"/>
                  </a:lnTo>
                  <a:lnTo>
                    <a:pt x="1840427" y="1202112"/>
                  </a:lnTo>
                  <a:lnTo>
                    <a:pt x="1797571" y="1183441"/>
                  </a:lnTo>
                  <a:lnTo>
                    <a:pt x="1755111" y="1166359"/>
                  </a:lnTo>
                  <a:lnTo>
                    <a:pt x="1762651" y="1150470"/>
                  </a:lnTo>
                  <a:lnTo>
                    <a:pt x="1790031" y="1143716"/>
                  </a:lnTo>
                  <a:lnTo>
                    <a:pt x="1788047" y="1138155"/>
                  </a:lnTo>
                  <a:lnTo>
                    <a:pt x="1786460" y="1132196"/>
                  </a:lnTo>
                  <a:lnTo>
                    <a:pt x="1784873" y="1127429"/>
                  </a:lnTo>
                  <a:lnTo>
                    <a:pt x="1782492" y="1123457"/>
                  </a:lnTo>
                  <a:lnTo>
                    <a:pt x="1780111" y="1119484"/>
                  </a:lnTo>
                  <a:lnTo>
                    <a:pt x="1777730" y="1115909"/>
                  </a:lnTo>
                  <a:lnTo>
                    <a:pt x="1772571" y="1109950"/>
                  </a:lnTo>
                  <a:lnTo>
                    <a:pt x="1767413" y="1103594"/>
                  </a:lnTo>
                  <a:lnTo>
                    <a:pt x="1762254" y="1097636"/>
                  </a:lnTo>
                  <a:lnTo>
                    <a:pt x="1759476" y="1094458"/>
                  </a:lnTo>
                  <a:lnTo>
                    <a:pt x="1757095" y="1091280"/>
                  </a:lnTo>
                  <a:lnTo>
                    <a:pt x="1755111" y="1087307"/>
                  </a:lnTo>
                  <a:lnTo>
                    <a:pt x="1753524" y="1082937"/>
                  </a:lnTo>
                  <a:lnTo>
                    <a:pt x="1743207" y="973694"/>
                  </a:lnTo>
                  <a:lnTo>
                    <a:pt x="1743207" y="974091"/>
                  </a:lnTo>
                  <a:lnTo>
                    <a:pt x="1742413" y="974091"/>
                  </a:lnTo>
                  <a:lnTo>
                    <a:pt x="1739636" y="973694"/>
                  </a:lnTo>
                  <a:lnTo>
                    <a:pt x="1730112" y="972105"/>
                  </a:lnTo>
                  <a:lnTo>
                    <a:pt x="1720985" y="969324"/>
                  </a:lnTo>
                  <a:lnTo>
                    <a:pt x="1717414" y="968133"/>
                  </a:lnTo>
                  <a:lnTo>
                    <a:pt x="1715033" y="967338"/>
                  </a:lnTo>
                  <a:lnTo>
                    <a:pt x="1711065" y="963763"/>
                  </a:lnTo>
                  <a:lnTo>
                    <a:pt x="1707097" y="960188"/>
                  </a:lnTo>
                  <a:lnTo>
                    <a:pt x="1703129" y="955818"/>
                  </a:lnTo>
                  <a:lnTo>
                    <a:pt x="1699954" y="950654"/>
                  </a:lnTo>
                  <a:lnTo>
                    <a:pt x="1697177" y="945490"/>
                  </a:lnTo>
                  <a:lnTo>
                    <a:pt x="1694399" y="939531"/>
                  </a:lnTo>
                  <a:lnTo>
                    <a:pt x="1692018" y="932778"/>
                  </a:lnTo>
                  <a:lnTo>
                    <a:pt x="1689637" y="926422"/>
                  </a:lnTo>
                  <a:lnTo>
                    <a:pt x="1688050" y="919668"/>
                  </a:lnTo>
                  <a:lnTo>
                    <a:pt x="1686066" y="912518"/>
                  </a:lnTo>
                  <a:lnTo>
                    <a:pt x="1683288" y="897423"/>
                  </a:lnTo>
                  <a:lnTo>
                    <a:pt x="1681304" y="882327"/>
                  </a:lnTo>
                  <a:lnTo>
                    <a:pt x="1679717" y="867232"/>
                  </a:lnTo>
                  <a:lnTo>
                    <a:pt x="1684875" y="862465"/>
                  </a:lnTo>
                  <a:lnTo>
                    <a:pt x="1689637" y="857698"/>
                  </a:lnTo>
                  <a:lnTo>
                    <a:pt x="1694796" y="851739"/>
                  </a:lnTo>
                  <a:lnTo>
                    <a:pt x="1699161" y="845780"/>
                  </a:lnTo>
                  <a:lnTo>
                    <a:pt x="1703525" y="839424"/>
                  </a:lnTo>
                  <a:lnTo>
                    <a:pt x="1707891" y="832671"/>
                  </a:lnTo>
                  <a:lnTo>
                    <a:pt x="1711462" y="825918"/>
                  </a:lnTo>
                  <a:lnTo>
                    <a:pt x="1715033" y="818767"/>
                  </a:lnTo>
                  <a:lnTo>
                    <a:pt x="1718208" y="811617"/>
                  </a:lnTo>
                  <a:lnTo>
                    <a:pt x="1720985" y="804466"/>
                  </a:lnTo>
                  <a:lnTo>
                    <a:pt x="1726144" y="790166"/>
                  </a:lnTo>
                  <a:lnTo>
                    <a:pt x="1730509" y="776262"/>
                  </a:lnTo>
                  <a:lnTo>
                    <a:pt x="1734080" y="762755"/>
                  </a:lnTo>
                  <a:lnTo>
                    <a:pt x="1736858" y="750838"/>
                  </a:lnTo>
                  <a:lnTo>
                    <a:pt x="1738842" y="740510"/>
                  </a:lnTo>
                  <a:lnTo>
                    <a:pt x="1742413" y="720647"/>
                  </a:lnTo>
                  <a:lnTo>
                    <a:pt x="1743604" y="709524"/>
                  </a:lnTo>
                  <a:lnTo>
                    <a:pt x="1745191" y="698798"/>
                  </a:lnTo>
                  <a:lnTo>
                    <a:pt x="1746381" y="687278"/>
                  </a:lnTo>
                  <a:lnTo>
                    <a:pt x="1747175" y="675361"/>
                  </a:lnTo>
                  <a:lnTo>
                    <a:pt x="1747572" y="663443"/>
                  </a:lnTo>
                  <a:lnTo>
                    <a:pt x="1747572" y="651129"/>
                  </a:lnTo>
                  <a:lnTo>
                    <a:pt x="1747175" y="638814"/>
                  </a:lnTo>
                  <a:lnTo>
                    <a:pt x="1746381" y="626102"/>
                  </a:lnTo>
                  <a:lnTo>
                    <a:pt x="1744794" y="613787"/>
                  </a:lnTo>
                  <a:lnTo>
                    <a:pt x="1742810" y="601473"/>
                  </a:lnTo>
                  <a:lnTo>
                    <a:pt x="1740033" y="589158"/>
                  </a:lnTo>
                  <a:lnTo>
                    <a:pt x="1736461" y="576843"/>
                  </a:lnTo>
                  <a:lnTo>
                    <a:pt x="1732096" y="564529"/>
                  </a:lnTo>
                  <a:lnTo>
                    <a:pt x="1726937" y="553008"/>
                  </a:lnTo>
                  <a:lnTo>
                    <a:pt x="1723366" y="546255"/>
                  </a:lnTo>
                  <a:lnTo>
                    <a:pt x="1720192" y="539899"/>
                  </a:lnTo>
                  <a:lnTo>
                    <a:pt x="1715033" y="530365"/>
                  </a:lnTo>
                  <a:lnTo>
                    <a:pt x="1712652" y="526393"/>
                  </a:lnTo>
                  <a:lnTo>
                    <a:pt x="1711859" y="521229"/>
                  </a:lnTo>
                  <a:lnTo>
                    <a:pt x="1711859" y="516064"/>
                  </a:lnTo>
                  <a:lnTo>
                    <a:pt x="1711462" y="509708"/>
                  </a:lnTo>
                  <a:lnTo>
                    <a:pt x="1712255" y="493421"/>
                  </a:lnTo>
                  <a:lnTo>
                    <a:pt x="1716223" y="486271"/>
                  </a:lnTo>
                  <a:lnTo>
                    <a:pt x="1720192" y="479915"/>
                  </a:lnTo>
                  <a:lnTo>
                    <a:pt x="1724557" y="473559"/>
                  </a:lnTo>
                  <a:lnTo>
                    <a:pt x="1728922" y="467600"/>
                  </a:lnTo>
                  <a:lnTo>
                    <a:pt x="1734080" y="462039"/>
                  </a:lnTo>
                  <a:lnTo>
                    <a:pt x="1738842" y="456477"/>
                  </a:lnTo>
                  <a:lnTo>
                    <a:pt x="1743604" y="451313"/>
                  </a:lnTo>
                  <a:lnTo>
                    <a:pt x="1748762" y="446546"/>
                  </a:lnTo>
                  <a:lnTo>
                    <a:pt x="1754318" y="442176"/>
                  </a:lnTo>
                  <a:lnTo>
                    <a:pt x="1759476" y="438204"/>
                  </a:lnTo>
                  <a:lnTo>
                    <a:pt x="1765429" y="434231"/>
                  </a:lnTo>
                  <a:lnTo>
                    <a:pt x="1771381" y="430259"/>
                  </a:lnTo>
                  <a:lnTo>
                    <a:pt x="1776936" y="427081"/>
                  </a:lnTo>
                  <a:lnTo>
                    <a:pt x="1782888" y="424300"/>
                  </a:lnTo>
                  <a:lnTo>
                    <a:pt x="1789634" y="421917"/>
                  </a:lnTo>
                  <a:lnTo>
                    <a:pt x="1795587" y="419533"/>
                  </a:lnTo>
                  <a:lnTo>
                    <a:pt x="1820983" y="409999"/>
                  </a:lnTo>
                  <a:lnTo>
                    <a:pt x="1834871" y="404438"/>
                  </a:lnTo>
                  <a:lnTo>
                    <a:pt x="1849950" y="399273"/>
                  </a:lnTo>
                  <a:lnTo>
                    <a:pt x="1865823" y="394506"/>
                  </a:lnTo>
                  <a:lnTo>
                    <a:pt x="1882886" y="390137"/>
                  </a:lnTo>
                  <a:lnTo>
                    <a:pt x="1900742" y="386562"/>
                  </a:lnTo>
                  <a:lnTo>
                    <a:pt x="1909472" y="384973"/>
                  </a:lnTo>
                  <a:lnTo>
                    <a:pt x="1918599" y="383384"/>
                  </a:lnTo>
                  <a:lnTo>
                    <a:pt x="1927726" y="382589"/>
                  </a:lnTo>
                  <a:lnTo>
                    <a:pt x="1937249" y="381795"/>
                  </a:lnTo>
                  <a:lnTo>
                    <a:pt x="1946773" y="381397"/>
                  </a:lnTo>
                  <a:lnTo>
                    <a:pt x="1956693" y="381000"/>
                  </a:lnTo>
                  <a:close/>
                  <a:moveTo>
                    <a:pt x="674585" y="381000"/>
                  </a:moveTo>
                  <a:lnTo>
                    <a:pt x="684505" y="381397"/>
                  </a:lnTo>
                  <a:lnTo>
                    <a:pt x="694029" y="382192"/>
                  </a:lnTo>
                  <a:lnTo>
                    <a:pt x="703552" y="382986"/>
                  </a:lnTo>
                  <a:lnTo>
                    <a:pt x="713870" y="384575"/>
                  </a:lnTo>
                  <a:lnTo>
                    <a:pt x="723790" y="386562"/>
                  </a:lnTo>
                  <a:lnTo>
                    <a:pt x="733710" y="388548"/>
                  </a:lnTo>
                  <a:lnTo>
                    <a:pt x="743631" y="391726"/>
                  </a:lnTo>
                  <a:lnTo>
                    <a:pt x="753551" y="394904"/>
                  </a:lnTo>
                  <a:lnTo>
                    <a:pt x="763868" y="398876"/>
                  </a:lnTo>
                  <a:lnTo>
                    <a:pt x="773789" y="403246"/>
                  </a:lnTo>
                  <a:lnTo>
                    <a:pt x="783709" y="408807"/>
                  </a:lnTo>
                  <a:lnTo>
                    <a:pt x="793629" y="414766"/>
                  </a:lnTo>
                  <a:lnTo>
                    <a:pt x="820216" y="438998"/>
                  </a:lnTo>
                  <a:lnTo>
                    <a:pt x="861088" y="446149"/>
                  </a:lnTo>
                  <a:lnTo>
                    <a:pt x="863866" y="468792"/>
                  </a:lnTo>
                  <a:lnTo>
                    <a:pt x="867040" y="491832"/>
                  </a:lnTo>
                  <a:lnTo>
                    <a:pt x="871008" y="514873"/>
                  </a:lnTo>
                  <a:lnTo>
                    <a:pt x="876167" y="539105"/>
                  </a:lnTo>
                  <a:lnTo>
                    <a:pt x="871405" y="548241"/>
                  </a:lnTo>
                  <a:lnTo>
                    <a:pt x="868231" y="554200"/>
                  </a:lnTo>
                  <a:lnTo>
                    <a:pt x="864659" y="560556"/>
                  </a:lnTo>
                  <a:lnTo>
                    <a:pt x="861088" y="568501"/>
                  </a:lnTo>
                  <a:lnTo>
                    <a:pt x="858310" y="577241"/>
                  </a:lnTo>
                  <a:lnTo>
                    <a:pt x="855533" y="586377"/>
                  </a:lnTo>
                  <a:lnTo>
                    <a:pt x="854342" y="591144"/>
                  </a:lnTo>
                  <a:lnTo>
                    <a:pt x="853548" y="596309"/>
                  </a:lnTo>
                  <a:lnTo>
                    <a:pt x="853152" y="602267"/>
                  </a:lnTo>
                  <a:lnTo>
                    <a:pt x="852755" y="607431"/>
                  </a:lnTo>
                  <a:lnTo>
                    <a:pt x="852755" y="613390"/>
                  </a:lnTo>
                  <a:lnTo>
                    <a:pt x="853152" y="619349"/>
                  </a:lnTo>
                  <a:lnTo>
                    <a:pt x="854739" y="642786"/>
                  </a:lnTo>
                  <a:lnTo>
                    <a:pt x="856723" y="670991"/>
                  </a:lnTo>
                  <a:lnTo>
                    <a:pt x="857913" y="686087"/>
                  </a:lnTo>
                  <a:lnTo>
                    <a:pt x="859501" y="700785"/>
                  </a:lnTo>
                  <a:lnTo>
                    <a:pt x="861485" y="716675"/>
                  </a:lnTo>
                  <a:lnTo>
                    <a:pt x="863469" y="732167"/>
                  </a:lnTo>
                  <a:lnTo>
                    <a:pt x="866247" y="748057"/>
                  </a:lnTo>
                  <a:lnTo>
                    <a:pt x="869818" y="763153"/>
                  </a:lnTo>
                  <a:lnTo>
                    <a:pt x="873786" y="779043"/>
                  </a:lnTo>
                  <a:lnTo>
                    <a:pt x="878548" y="793741"/>
                  </a:lnTo>
                  <a:lnTo>
                    <a:pt x="883706" y="808439"/>
                  </a:lnTo>
                  <a:lnTo>
                    <a:pt x="886881" y="815589"/>
                  </a:lnTo>
                  <a:lnTo>
                    <a:pt x="890055" y="822343"/>
                  </a:lnTo>
                  <a:lnTo>
                    <a:pt x="893230" y="829493"/>
                  </a:lnTo>
                  <a:lnTo>
                    <a:pt x="896801" y="835849"/>
                  </a:lnTo>
                  <a:lnTo>
                    <a:pt x="901166" y="842205"/>
                  </a:lnTo>
                  <a:lnTo>
                    <a:pt x="905134" y="848561"/>
                  </a:lnTo>
                  <a:lnTo>
                    <a:pt x="909896" y="854520"/>
                  </a:lnTo>
                  <a:lnTo>
                    <a:pt x="914261" y="860081"/>
                  </a:lnTo>
                  <a:lnTo>
                    <a:pt x="919420" y="865643"/>
                  </a:lnTo>
                  <a:lnTo>
                    <a:pt x="924578" y="870807"/>
                  </a:lnTo>
                  <a:lnTo>
                    <a:pt x="922594" y="885902"/>
                  </a:lnTo>
                  <a:lnTo>
                    <a:pt x="920213" y="899806"/>
                  </a:lnTo>
                  <a:lnTo>
                    <a:pt x="917436" y="913312"/>
                  </a:lnTo>
                  <a:lnTo>
                    <a:pt x="915451" y="920463"/>
                  </a:lnTo>
                  <a:lnTo>
                    <a:pt x="913467" y="927613"/>
                  </a:lnTo>
                  <a:lnTo>
                    <a:pt x="911087" y="934367"/>
                  </a:lnTo>
                  <a:lnTo>
                    <a:pt x="908309" y="941517"/>
                  </a:lnTo>
                  <a:lnTo>
                    <a:pt x="905134" y="947873"/>
                  </a:lnTo>
                  <a:lnTo>
                    <a:pt x="901563" y="953037"/>
                  </a:lnTo>
                  <a:lnTo>
                    <a:pt x="899182" y="955818"/>
                  </a:lnTo>
                  <a:lnTo>
                    <a:pt x="896801" y="958201"/>
                  </a:lnTo>
                  <a:lnTo>
                    <a:pt x="894420" y="960188"/>
                  </a:lnTo>
                  <a:lnTo>
                    <a:pt x="891643" y="961777"/>
                  </a:lnTo>
                  <a:lnTo>
                    <a:pt x="886087" y="965749"/>
                  </a:lnTo>
                  <a:lnTo>
                    <a:pt x="880532" y="968530"/>
                  </a:lnTo>
                  <a:lnTo>
                    <a:pt x="874580" y="971708"/>
                  </a:lnTo>
                  <a:lnTo>
                    <a:pt x="869024" y="975283"/>
                  </a:lnTo>
                  <a:lnTo>
                    <a:pt x="866247" y="977269"/>
                  </a:lnTo>
                  <a:lnTo>
                    <a:pt x="863866" y="979653"/>
                  </a:lnTo>
                  <a:lnTo>
                    <a:pt x="861881" y="982434"/>
                  </a:lnTo>
                  <a:lnTo>
                    <a:pt x="859897" y="985612"/>
                  </a:lnTo>
                  <a:lnTo>
                    <a:pt x="857913" y="990379"/>
                  </a:lnTo>
                  <a:lnTo>
                    <a:pt x="855929" y="995543"/>
                  </a:lnTo>
                  <a:lnTo>
                    <a:pt x="854342" y="1000707"/>
                  </a:lnTo>
                  <a:lnTo>
                    <a:pt x="853152" y="1005871"/>
                  </a:lnTo>
                  <a:lnTo>
                    <a:pt x="852358" y="1011433"/>
                  </a:lnTo>
                  <a:lnTo>
                    <a:pt x="851961" y="1016597"/>
                  </a:lnTo>
                  <a:lnTo>
                    <a:pt x="851167" y="1028514"/>
                  </a:lnTo>
                  <a:lnTo>
                    <a:pt x="850374" y="1039637"/>
                  </a:lnTo>
                  <a:lnTo>
                    <a:pt x="849580" y="1051158"/>
                  </a:lnTo>
                  <a:lnTo>
                    <a:pt x="849183" y="1056719"/>
                  </a:lnTo>
                  <a:lnTo>
                    <a:pt x="848390" y="1061883"/>
                  </a:lnTo>
                  <a:lnTo>
                    <a:pt x="847199" y="1067445"/>
                  </a:lnTo>
                  <a:lnTo>
                    <a:pt x="845612" y="1072212"/>
                  </a:lnTo>
                  <a:lnTo>
                    <a:pt x="843231" y="1078170"/>
                  </a:lnTo>
                  <a:lnTo>
                    <a:pt x="841247" y="1082937"/>
                  </a:lnTo>
                  <a:lnTo>
                    <a:pt x="838469" y="1087307"/>
                  </a:lnTo>
                  <a:lnTo>
                    <a:pt x="836089" y="1091280"/>
                  </a:lnTo>
                  <a:lnTo>
                    <a:pt x="830136" y="1098430"/>
                  </a:lnTo>
                  <a:lnTo>
                    <a:pt x="824581" y="1105183"/>
                  </a:lnTo>
                  <a:lnTo>
                    <a:pt x="821803" y="1109156"/>
                  </a:lnTo>
                  <a:lnTo>
                    <a:pt x="819026" y="1112731"/>
                  </a:lnTo>
                  <a:lnTo>
                    <a:pt x="816248" y="1116703"/>
                  </a:lnTo>
                  <a:lnTo>
                    <a:pt x="814264" y="1121470"/>
                  </a:lnTo>
                  <a:lnTo>
                    <a:pt x="812280" y="1126237"/>
                  </a:lnTo>
                  <a:lnTo>
                    <a:pt x="810692" y="1131799"/>
                  </a:lnTo>
                  <a:lnTo>
                    <a:pt x="809899" y="1138155"/>
                  </a:lnTo>
                  <a:lnTo>
                    <a:pt x="809105" y="1145305"/>
                  </a:lnTo>
                  <a:lnTo>
                    <a:pt x="845612" y="1150470"/>
                  </a:lnTo>
                  <a:lnTo>
                    <a:pt x="853152" y="1166757"/>
                  </a:lnTo>
                  <a:lnTo>
                    <a:pt x="811089" y="1183838"/>
                  </a:lnTo>
                  <a:lnTo>
                    <a:pt x="768233" y="1202112"/>
                  </a:lnTo>
                  <a:lnTo>
                    <a:pt x="682521" y="1239056"/>
                  </a:lnTo>
                  <a:lnTo>
                    <a:pt x="624586" y="1263685"/>
                  </a:lnTo>
                  <a:lnTo>
                    <a:pt x="568635" y="1287917"/>
                  </a:lnTo>
                  <a:lnTo>
                    <a:pt x="555541" y="1293082"/>
                  </a:lnTo>
                  <a:lnTo>
                    <a:pt x="542446" y="1297849"/>
                  </a:lnTo>
                  <a:lnTo>
                    <a:pt x="514669" y="1307780"/>
                  </a:lnTo>
                  <a:lnTo>
                    <a:pt x="485304" y="1318108"/>
                  </a:lnTo>
                  <a:lnTo>
                    <a:pt x="470225" y="1323670"/>
                  </a:lnTo>
                  <a:lnTo>
                    <a:pt x="455146" y="1330026"/>
                  </a:lnTo>
                  <a:lnTo>
                    <a:pt x="440464" y="1336382"/>
                  </a:lnTo>
                  <a:lnTo>
                    <a:pt x="425385" y="1343532"/>
                  </a:lnTo>
                  <a:lnTo>
                    <a:pt x="410703" y="1351080"/>
                  </a:lnTo>
                  <a:lnTo>
                    <a:pt x="403561" y="1355450"/>
                  </a:lnTo>
                  <a:lnTo>
                    <a:pt x="396418" y="1360217"/>
                  </a:lnTo>
                  <a:lnTo>
                    <a:pt x="389275" y="1364983"/>
                  </a:lnTo>
                  <a:lnTo>
                    <a:pt x="382529" y="1369750"/>
                  </a:lnTo>
                  <a:lnTo>
                    <a:pt x="376180" y="1374915"/>
                  </a:lnTo>
                  <a:lnTo>
                    <a:pt x="369038" y="1380079"/>
                  </a:lnTo>
                  <a:lnTo>
                    <a:pt x="363085" y="1386435"/>
                  </a:lnTo>
                  <a:lnTo>
                    <a:pt x="356736" y="1391996"/>
                  </a:lnTo>
                  <a:lnTo>
                    <a:pt x="350784" y="1398352"/>
                  </a:lnTo>
                  <a:lnTo>
                    <a:pt x="345229" y="1405106"/>
                  </a:lnTo>
                  <a:lnTo>
                    <a:pt x="339277" y="1411859"/>
                  </a:lnTo>
                  <a:lnTo>
                    <a:pt x="334118" y="1419406"/>
                  </a:lnTo>
                  <a:lnTo>
                    <a:pt x="329356" y="1426954"/>
                  </a:lnTo>
                  <a:lnTo>
                    <a:pt x="324594" y="1434899"/>
                  </a:lnTo>
                  <a:lnTo>
                    <a:pt x="320229" y="1443241"/>
                  </a:lnTo>
                  <a:lnTo>
                    <a:pt x="315865" y="1451981"/>
                  </a:lnTo>
                  <a:lnTo>
                    <a:pt x="311896" y="1461117"/>
                  </a:lnTo>
                  <a:lnTo>
                    <a:pt x="308325" y="1470651"/>
                  </a:lnTo>
                  <a:lnTo>
                    <a:pt x="304357" y="1482172"/>
                  </a:lnTo>
                  <a:lnTo>
                    <a:pt x="304357" y="1494486"/>
                  </a:lnTo>
                  <a:lnTo>
                    <a:pt x="303960" y="1538581"/>
                  </a:lnTo>
                  <a:lnTo>
                    <a:pt x="302770" y="1594196"/>
                  </a:lnTo>
                  <a:lnTo>
                    <a:pt x="301182" y="1649413"/>
                  </a:lnTo>
                  <a:lnTo>
                    <a:pt x="0" y="1649413"/>
                  </a:lnTo>
                  <a:lnTo>
                    <a:pt x="0" y="1625975"/>
                  </a:lnTo>
                  <a:lnTo>
                    <a:pt x="0" y="1599757"/>
                  </a:lnTo>
                  <a:lnTo>
                    <a:pt x="1190" y="1542951"/>
                  </a:lnTo>
                  <a:lnTo>
                    <a:pt x="2381" y="1488528"/>
                  </a:lnTo>
                  <a:lnTo>
                    <a:pt x="2778" y="1465487"/>
                  </a:lnTo>
                  <a:lnTo>
                    <a:pt x="2778" y="1446817"/>
                  </a:lnTo>
                  <a:lnTo>
                    <a:pt x="5159" y="1440858"/>
                  </a:lnTo>
                  <a:lnTo>
                    <a:pt x="7539" y="1435296"/>
                  </a:lnTo>
                  <a:lnTo>
                    <a:pt x="10317" y="1430132"/>
                  </a:lnTo>
                  <a:lnTo>
                    <a:pt x="13889" y="1425365"/>
                  </a:lnTo>
                  <a:lnTo>
                    <a:pt x="17063" y="1420598"/>
                  </a:lnTo>
                  <a:lnTo>
                    <a:pt x="20634" y="1416228"/>
                  </a:lnTo>
                  <a:lnTo>
                    <a:pt x="24206" y="1411859"/>
                  </a:lnTo>
                  <a:lnTo>
                    <a:pt x="28174" y="1407886"/>
                  </a:lnTo>
                  <a:lnTo>
                    <a:pt x="32142" y="1404311"/>
                  </a:lnTo>
                  <a:lnTo>
                    <a:pt x="36507" y="1400736"/>
                  </a:lnTo>
                  <a:lnTo>
                    <a:pt x="41269" y="1397558"/>
                  </a:lnTo>
                  <a:lnTo>
                    <a:pt x="46031" y="1394380"/>
                  </a:lnTo>
                  <a:lnTo>
                    <a:pt x="55951" y="1388421"/>
                  </a:lnTo>
                  <a:lnTo>
                    <a:pt x="66665" y="1382860"/>
                  </a:lnTo>
                  <a:lnTo>
                    <a:pt x="77379" y="1378093"/>
                  </a:lnTo>
                  <a:lnTo>
                    <a:pt x="88490" y="1373723"/>
                  </a:lnTo>
                  <a:lnTo>
                    <a:pt x="111902" y="1365381"/>
                  </a:lnTo>
                  <a:lnTo>
                    <a:pt x="135711" y="1356641"/>
                  </a:lnTo>
                  <a:lnTo>
                    <a:pt x="147218" y="1352669"/>
                  </a:lnTo>
                  <a:lnTo>
                    <a:pt x="158726" y="1347902"/>
                  </a:lnTo>
                  <a:lnTo>
                    <a:pt x="210312" y="1326053"/>
                  </a:lnTo>
                  <a:lnTo>
                    <a:pt x="263088" y="1303807"/>
                  </a:lnTo>
                  <a:lnTo>
                    <a:pt x="315071" y="1281164"/>
                  </a:lnTo>
                  <a:lnTo>
                    <a:pt x="366260" y="1259713"/>
                  </a:lnTo>
                  <a:lnTo>
                    <a:pt x="423401" y="1243823"/>
                  </a:lnTo>
                  <a:lnTo>
                    <a:pt x="428163" y="1240645"/>
                  </a:lnTo>
                  <a:lnTo>
                    <a:pt x="432131" y="1236672"/>
                  </a:lnTo>
                  <a:lnTo>
                    <a:pt x="436496" y="1231905"/>
                  </a:lnTo>
                  <a:lnTo>
                    <a:pt x="440464" y="1226741"/>
                  </a:lnTo>
                  <a:lnTo>
                    <a:pt x="444432" y="1220782"/>
                  </a:lnTo>
                  <a:lnTo>
                    <a:pt x="448401" y="1214426"/>
                  </a:lnTo>
                  <a:lnTo>
                    <a:pt x="456337" y="1201317"/>
                  </a:lnTo>
                  <a:lnTo>
                    <a:pt x="463480" y="1187016"/>
                  </a:lnTo>
                  <a:lnTo>
                    <a:pt x="469829" y="1173907"/>
                  </a:lnTo>
                  <a:lnTo>
                    <a:pt x="480543" y="1150470"/>
                  </a:lnTo>
                  <a:lnTo>
                    <a:pt x="507526" y="1143716"/>
                  </a:lnTo>
                  <a:lnTo>
                    <a:pt x="506336" y="1138155"/>
                  </a:lnTo>
                  <a:lnTo>
                    <a:pt x="504748" y="1132196"/>
                  </a:lnTo>
                  <a:lnTo>
                    <a:pt x="502764" y="1127429"/>
                  </a:lnTo>
                  <a:lnTo>
                    <a:pt x="500780" y="1123457"/>
                  </a:lnTo>
                  <a:lnTo>
                    <a:pt x="498399" y="1119484"/>
                  </a:lnTo>
                  <a:lnTo>
                    <a:pt x="496018" y="1115909"/>
                  </a:lnTo>
                  <a:lnTo>
                    <a:pt x="490860" y="1109950"/>
                  </a:lnTo>
                  <a:lnTo>
                    <a:pt x="485701" y="1103594"/>
                  </a:lnTo>
                  <a:lnTo>
                    <a:pt x="480146" y="1097636"/>
                  </a:lnTo>
                  <a:lnTo>
                    <a:pt x="477765" y="1094458"/>
                  </a:lnTo>
                  <a:lnTo>
                    <a:pt x="475384" y="1091280"/>
                  </a:lnTo>
                  <a:lnTo>
                    <a:pt x="473400" y="1087307"/>
                  </a:lnTo>
                  <a:lnTo>
                    <a:pt x="471813" y="1082937"/>
                  </a:lnTo>
                  <a:lnTo>
                    <a:pt x="461495" y="973694"/>
                  </a:lnTo>
                  <a:lnTo>
                    <a:pt x="461099" y="974091"/>
                  </a:lnTo>
                  <a:lnTo>
                    <a:pt x="460305" y="974091"/>
                  </a:lnTo>
                  <a:lnTo>
                    <a:pt x="457527" y="973694"/>
                  </a:lnTo>
                  <a:lnTo>
                    <a:pt x="448401" y="972105"/>
                  </a:lnTo>
                  <a:lnTo>
                    <a:pt x="438877" y="969324"/>
                  </a:lnTo>
                  <a:lnTo>
                    <a:pt x="435306" y="968133"/>
                  </a:lnTo>
                  <a:lnTo>
                    <a:pt x="433322" y="967338"/>
                  </a:lnTo>
                  <a:lnTo>
                    <a:pt x="430147" y="964557"/>
                  </a:lnTo>
                  <a:lnTo>
                    <a:pt x="426973" y="962174"/>
                  </a:lnTo>
                  <a:lnTo>
                    <a:pt x="424195" y="958996"/>
                  </a:lnTo>
                  <a:lnTo>
                    <a:pt x="421417" y="955818"/>
                  </a:lnTo>
                  <a:lnTo>
                    <a:pt x="419036" y="952243"/>
                  </a:lnTo>
                  <a:lnTo>
                    <a:pt x="416655" y="948270"/>
                  </a:lnTo>
                  <a:lnTo>
                    <a:pt x="414671" y="944298"/>
                  </a:lnTo>
                  <a:lnTo>
                    <a:pt x="412687" y="939928"/>
                  </a:lnTo>
                  <a:lnTo>
                    <a:pt x="409116" y="929997"/>
                  </a:lnTo>
                  <a:lnTo>
                    <a:pt x="406338" y="920066"/>
                  </a:lnTo>
                  <a:lnTo>
                    <a:pt x="403957" y="908943"/>
                  </a:lnTo>
                  <a:lnTo>
                    <a:pt x="401576" y="898217"/>
                  </a:lnTo>
                  <a:lnTo>
                    <a:pt x="399989" y="887094"/>
                  </a:lnTo>
                  <a:lnTo>
                    <a:pt x="398402" y="875574"/>
                  </a:lnTo>
                  <a:lnTo>
                    <a:pt x="396418" y="854122"/>
                  </a:lnTo>
                  <a:lnTo>
                    <a:pt x="394831" y="834260"/>
                  </a:lnTo>
                  <a:lnTo>
                    <a:pt x="393640" y="817576"/>
                  </a:lnTo>
                  <a:lnTo>
                    <a:pt x="393640" y="814795"/>
                  </a:lnTo>
                  <a:lnTo>
                    <a:pt x="394037" y="811617"/>
                  </a:lnTo>
                  <a:lnTo>
                    <a:pt x="395227" y="808439"/>
                  </a:lnTo>
                  <a:lnTo>
                    <a:pt x="396418" y="805261"/>
                  </a:lnTo>
                  <a:lnTo>
                    <a:pt x="399989" y="798905"/>
                  </a:lnTo>
                  <a:lnTo>
                    <a:pt x="403561" y="791755"/>
                  </a:lnTo>
                  <a:lnTo>
                    <a:pt x="407132" y="784604"/>
                  </a:lnTo>
                  <a:lnTo>
                    <a:pt x="408322" y="780234"/>
                  </a:lnTo>
                  <a:lnTo>
                    <a:pt x="409513" y="776262"/>
                  </a:lnTo>
                  <a:lnTo>
                    <a:pt x="410306" y="771495"/>
                  </a:lnTo>
                  <a:lnTo>
                    <a:pt x="410703" y="766331"/>
                  </a:lnTo>
                  <a:lnTo>
                    <a:pt x="410306" y="761166"/>
                  </a:lnTo>
                  <a:lnTo>
                    <a:pt x="409513" y="755605"/>
                  </a:lnTo>
                  <a:lnTo>
                    <a:pt x="406338" y="738126"/>
                  </a:lnTo>
                  <a:lnTo>
                    <a:pt x="403561" y="721839"/>
                  </a:lnTo>
                  <a:lnTo>
                    <a:pt x="401180" y="705552"/>
                  </a:lnTo>
                  <a:lnTo>
                    <a:pt x="399196" y="689662"/>
                  </a:lnTo>
                  <a:lnTo>
                    <a:pt x="397608" y="673772"/>
                  </a:lnTo>
                  <a:lnTo>
                    <a:pt x="397211" y="659074"/>
                  </a:lnTo>
                  <a:lnTo>
                    <a:pt x="396815" y="643978"/>
                  </a:lnTo>
                  <a:lnTo>
                    <a:pt x="396815" y="629677"/>
                  </a:lnTo>
                  <a:lnTo>
                    <a:pt x="397608" y="615774"/>
                  </a:lnTo>
                  <a:lnTo>
                    <a:pt x="398799" y="602267"/>
                  </a:lnTo>
                  <a:lnTo>
                    <a:pt x="400386" y="588761"/>
                  </a:lnTo>
                  <a:lnTo>
                    <a:pt x="402370" y="576446"/>
                  </a:lnTo>
                  <a:lnTo>
                    <a:pt x="404751" y="563734"/>
                  </a:lnTo>
                  <a:lnTo>
                    <a:pt x="407529" y="552214"/>
                  </a:lnTo>
                  <a:lnTo>
                    <a:pt x="410703" y="540297"/>
                  </a:lnTo>
                  <a:lnTo>
                    <a:pt x="414275" y="529571"/>
                  </a:lnTo>
                  <a:lnTo>
                    <a:pt x="418243" y="519242"/>
                  </a:lnTo>
                  <a:lnTo>
                    <a:pt x="422211" y="508914"/>
                  </a:lnTo>
                  <a:lnTo>
                    <a:pt x="426973" y="499380"/>
                  </a:lnTo>
                  <a:lnTo>
                    <a:pt x="432131" y="490243"/>
                  </a:lnTo>
                  <a:lnTo>
                    <a:pt x="437290" y="481504"/>
                  </a:lnTo>
                  <a:lnTo>
                    <a:pt x="442845" y="473162"/>
                  </a:lnTo>
                  <a:lnTo>
                    <a:pt x="448797" y="465614"/>
                  </a:lnTo>
                  <a:lnTo>
                    <a:pt x="454750" y="458066"/>
                  </a:lnTo>
                  <a:lnTo>
                    <a:pt x="461495" y="451710"/>
                  </a:lnTo>
                  <a:lnTo>
                    <a:pt x="468241" y="445752"/>
                  </a:lnTo>
                  <a:lnTo>
                    <a:pt x="474987" y="440190"/>
                  </a:lnTo>
                  <a:lnTo>
                    <a:pt x="482130" y="435026"/>
                  </a:lnTo>
                  <a:lnTo>
                    <a:pt x="490066" y="429862"/>
                  </a:lnTo>
                  <a:lnTo>
                    <a:pt x="497606" y="425889"/>
                  </a:lnTo>
                  <a:lnTo>
                    <a:pt x="505542" y="422711"/>
                  </a:lnTo>
                  <a:lnTo>
                    <a:pt x="513875" y="419533"/>
                  </a:lnTo>
                  <a:lnTo>
                    <a:pt x="538478" y="409999"/>
                  </a:lnTo>
                  <a:lnTo>
                    <a:pt x="553160" y="404438"/>
                  </a:lnTo>
                  <a:lnTo>
                    <a:pt x="568239" y="399273"/>
                  </a:lnTo>
                  <a:lnTo>
                    <a:pt x="584111" y="394506"/>
                  </a:lnTo>
                  <a:lnTo>
                    <a:pt x="601174" y="390137"/>
                  </a:lnTo>
                  <a:lnTo>
                    <a:pt x="618634" y="386562"/>
                  </a:lnTo>
                  <a:lnTo>
                    <a:pt x="627761" y="384973"/>
                  </a:lnTo>
                  <a:lnTo>
                    <a:pt x="636888" y="383384"/>
                  </a:lnTo>
                  <a:lnTo>
                    <a:pt x="646014" y="382589"/>
                  </a:lnTo>
                  <a:lnTo>
                    <a:pt x="655538" y="381795"/>
                  </a:lnTo>
                  <a:lnTo>
                    <a:pt x="665061" y="381397"/>
                  </a:lnTo>
                  <a:lnTo>
                    <a:pt x="674585" y="381000"/>
                  </a:lnTo>
                  <a:close/>
                  <a:moveTo>
                    <a:pt x="1307704" y="0"/>
                  </a:moveTo>
                  <a:lnTo>
                    <a:pt x="1321601" y="0"/>
                  </a:lnTo>
                  <a:lnTo>
                    <a:pt x="1335100" y="0"/>
                  </a:lnTo>
                  <a:lnTo>
                    <a:pt x="1348997" y="1191"/>
                  </a:lnTo>
                  <a:lnTo>
                    <a:pt x="1362496" y="2381"/>
                  </a:lnTo>
                  <a:lnTo>
                    <a:pt x="1376790" y="4366"/>
                  </a:lnTo>
                  <a:lnTo>
                    <a:pt x="1390289" y="7144"/>
                  </a:lnTo>
                  <a:lnTo>
                    <a:pt x="1404583" y="10319"/>
                  </a:lnTo>
                  <a:lnTo>
                    <a:pt x="1418480" y="14684"/>
                  </a:lnTo>
                  <a:lnTo>
                    <a:pt x="1432773" y="19447"/>
                  </a:lnTo>
                  <a:lnTo>
                    <a:pt x="1446670" y="25003"/>
                  </a:lnTo>
                  <a:lnTo>
                    <a:pt x="1460566" y="31353"/>
                  </a:lnTo>
                  <a:lnTo>
                    <a:pt x="1474463" y="38497"/>
                  </a:lnTo>
                  <a:lnTo>
                    <a:pt x="1488757" y="46831"/>
                  </a:lnTo>
                  <a:lnTo>
                    <a:pt x="1525285" y="80963"/>
                  </a:lnTo>
                  <a:lnTo>
                    <a:pt x="1584841" y="90884"/>
                  </a:lnTo>
                  <a:lnTo>
                    <a:pt x="1590400" y="94853"/>
                  </a:lnTo>
                  <a:lnTo>
                    <a:pt x="1595958" y="99616"/>
                  </a:lnTo>
                  <a:lnTo>
                    <a:pt x="1600723" y="104775"/>
                  </a:lnTo>
                  <a:lnTo>
                    <a:pt x="1605487" y="110331"/>
                  </a:lnTo>
                  <a:lnTo>
                    <a:pt x="1609855" y="115888"/>
                  </a:lnTo>
                  <a:lnTo>
                    <a:pt x="1613825" y="122238"/>
                  </a:lnTo>
                  <a:lnTo>
                    <a:pt x="1617399" y="128984"/>
                  </a:lnTo>
                  <a:lnTo>
                    <a:pt x="1620575" y="134938"/>
                  </a:lnTo>
                  <a:lnTo>
                    <a:pt x="1626531" y="146447"/>
                  </a:lnTo>
                  <a:lnTo>
                    <a:pt x="1630898" y="156766"/>
                  </a:lnTo>
                  <a:lnTo>
                    <a:pt x="1634075" y="165894"/>
                  </a:lnTo>
                  <a:lnTo>
                    <a:pt x="1636854" y="177403"/>
                  </a:lnTo>
                  <a:lnTo>
                    <a:pt x="1639236" y="189309"/>
                  </a:lnTo>
                  <a:lnTo>
                    <a:pt x="1641619" y="200819"/>
                  </a:lnTo>
                  <a:lnTo>
                    <a:pt x="1643207" y="212725"/>
                  </a:lnTo>
                  <a:lnTo>
                    <a:pt x="1644795" y="223838"/>
                  </a:lnTo>
                  <a:lnTo>
                    <a:pt x="1646383" y="235347"/>
                  </a:lnTo>
                  <a:lnTo>
                    <a:pt x="1648368" y="258366"/>
                  </a:lnTo>
                  <a:lnTo>
                    <a:pt x="1649559" y="281781"/>
                  </a:lnTo>
                  <a:lnTo>
                    <a:pt x="1649957" y="304800"/>
                  </a:lnTo>
                  <a:lnTo>
                    <a:pt x="1649957" y="328613"/>
                  </a:lnTo>
                  <a:lnTo>
                    <a:pt x="1649559" y="352822"/>
                  </a:lnTo>
                  <a:lnTo>
                    <a:pt x="1648765" y="365919"/>
                  </a:lnTo>
                  <a:lnTo>
                    <a:pt x="1647177" y="385763"/>
                  </a:lnTo>
                  <a:lnTo>
                    <a:pt x="1642413" y="436959"/>
                  </a:lnTo>
                  <a:lnTo>
                    <a:pt x="1640427" y="464344"/>
                  </a:lnTo>
                  <a:lnTo>
                    <a:pt x="1638839" y="490141"/>
                  </a:lnTo>
                  <a:lnTo>
                    <a:pt x="1638442" y="501650"/>
                  </a:lnTo>
                  <a:lnTo>
                    <a:pt x="1638045" y="511969"/>
                  </a:lnTo>
                  <a:lnTo>
                    <a:pt x="1638442" y="521494"/>
                  </a:lnTo>
                  <a:lnTo>
                    <a:pt x="1638839" y="529034"/>
                  </a:lnTo>
                  <a:lnTo>
                    <a:pt x="1640030" y="538559"/>
                  </a:lnTo>
                  <a:lnTo>
                    <a:pt x="1642016" y="546497"/>
                  </a:lnTo>
                  <a:lnTo>
                    <a:pt x="1644001" y="553244"/>
                  </a:lnTo>
                  <a:lnTo>
                    <a:pt x="1646780" y="558800"/>
                  </a:lnTo>
                  <a:lnTo>
                    <a:pt x="1649559" y="563959"/>
                  </a:lnTo>
                  <a:lnTo>
                    <a:pt x="1653133" y="569516"/>
                  </a:lnTo>
                  <a:lnTo>
                    <a:pt x="1656706" y="576659"/>
                  </a:lnTo>
                  <a:lnTo>
                    <a:pt x="1661074" y="584597"/>
                  </a:lnTo>
                  <a:lnTo>
                    <a:pt x="1664250" y="592534"/>
                  </a:lnTo>
                  <a:lnTo>
                    <a:pt x="1667029" y="600869"/>
                  </a:lnTo>
                  <a:lnTo>
                    <a:pt x="1669412" y="609600"/>
                  </a:lnTo>
                  <a:lnTo>
                    <a:pt x="1671397" y="618331"/>
                  </a:lnTo>
                  <a:lnTo>
                    <a:pt x="1672588" y="627459"/>
                  </a:lnTo>
                  <a:lnTo>
                    <a:pt x="1673382" y="636984"/>
                  </a:lnTo>
                  <a:lnTo>
                    <a:pt x="1673779" y="646113"/>
                  </a:lnTo>
                  <a:lnTo>
                    <a:pt x="1674176" y="655241"/>
                  </a:lnTo>
                  <a:lnTo>
                    <a:pt x="1673779" y="665163"/>
                  </a:lnTo>
                  <a:lnTo>
                    <a:pt x="1673382" y="674291"/>
                  </a:lnTo>
                  <a:lnTo>
                    <a:pt x="1671794" y="692547"/>
                  </a:lnTo>
                  <a:lnTo>
                    <a:pt x="1669412" y="710009"/>
                  </a:lnTo>
                  <a:lnTo>
                    <a:pt x="1666632" y="726678"/>
                  </a:lnTo>
                  <a:lnTo>
                    <a:pt x="1664647" y="735806"/>
                  </a:lnTo>
                  <a:lnTo>
                    <a:pt x="1662662" y="745728"/>
                  </a:lnTo>
                  <a:lnTo>
                    <a:pt x="1659883" y="755650"/>
                  </a:lnTo>
                  <a:lnTo>
                    <a:pt x="1656706" y="765572"/>
                  </a:lnTo>
                  <a:lnTo>
                    <a:pt x="1653133" y="775891"/>
                  </a:lnTo>
                  <a:lnTo>
                    <a:pt x="1649162" y="785416"/>
                  </a:lnTo>
                  <a:lnTo>
                    <a:pt x="1644795" y="793750"/>
                  </a:lnTo>
                  <a:lnTo>
                    <a:pt x="1642413" y="798116"/>
                  </a:lnTo>
                  <a:lnTo>
                    <a:pt x="1639633" y="802084"/>
                  </a:lnTo>
                  <a:lnTo>
                    <a:pt x="1636854" y="805656"/>
                  </a:lnTo>
                  <a:lnTo>
                    <a:pt x="1633678" y="808831"/>
                  </a:lnTo>
                  <a:lnTo>
                    <a:pt x="1630104" y="811609"/>
                  </a:lnTo>
                  <a:lnTo>
                    <a:pt x="1626531" y="814388"/>
                  </a:lnTo>
                  <a:lnTo>
                    <a:pt x="1618193" y="818753"/>
                  </a:lnTo>
                  <a:lnTo>
                    <a:pt x="1610252" y="823119"/>
                  </a:lnTo>
                  <a:lnTo>
                    <a:pt x="1602311" y="827881"/>
                  </a:lnTo>
                  <a:lnTo>
                    <a:pt x="1598341" y="830263"/>
                  </a:lnTo>
                  <a:lnTo>
                    <a:pt x="1593973" y="832644"/>
                  </a:lnTo>
                  <a:lnTo>
                    <a:pt x="1590797" y="835819"/>
                  </a:lnTo>
                  <a:lnTo>
                    <a:pt x="1587223" y="838994"/>
                  </a:lnTo>
                  <a:lnTo>
                    <a:pt x="1584444" y="842963"/>
                  </a:lnTo>
                  <a:lnTo>
                    <a:pt x="1581665" y="846931"/>
                  </a:lnTo>
                  <a:lnTo>
                    <a:pt x="1578489" y="854075"/>
                  </a:lnTo>
                  <a:lnTo>
                    <a:pt x="1576106" y="860822"/>
                  </a:lnTo>
                  <a:lnTo>
                    <a:pt x="1574121" y="867966"/>
                  </a:lnTo>
                  <a:lnTo>
                    <a:pt x="1572533" y="875506"/>
                  </a:lnTo>
                  <a:lnTo>
                    <a:pt x="1571342" y="883444"/>
                  </a:lnTo>
                  <a:lnTo>
                    <a:pt x="1570151" y="890984"/>
                  </a:lnTo>
                  <a:lnTo>
                    <a:pt x="1568959" y="906859"/>
                  </a:lnTo>
                  <a:lnTo>
                    <a:pt x="1568165" y="923131"/>
                  </a:lnTo>
                  <a:lnTo>
                    <a:pt x="1566974" y="939006"/>
                  </a:lnTo>
                  <a:lnTo>
                    <a:pt x="1565783" y="946944"/>
                  </a:lnTo>
                  <a:lnTo>
                    <a:pt x="1564989" y="954484"/>
                  </a:lnTo>
                  <a:lnTo>
                    <a:pt x="1563401" y="961628"/>
                  </a:lnTo>
                  <a:lnTo>
                    <a:pt x="1561415" y="969169"/>
                  </a:lnTo>
                  <a:lnTo>
                    <a:pt x="1558636" y="976709"/>
                  </a:lnTo>
                  <a:lnTo>
                    <a:pt x="1555460" y="983456"/>
                  </a:lnTo>
                  <a:lnTo>
                    <a:pt x="1551887" y="989409"/>
                  </a:lnTo>
                  <a:lnTo>
                    <a:pt x="1548313" y="995363"/>
                  </a:lnTo>
                  <a:lnTo>
                    <a:pt x="1544343" y="1000522"/>
                  </a:lnTo>
                  <a:lnTo>
                    <a:pt x="1539578" y="1005284"/>
                  </a:lnTo>
                  <a:lnTo>
                    <a:pt x="1531637" y="1014809"/>
                  </a:lnTo>
                  <a:lnTo>
                    <a:pt x="1527667" y="1019969"/>
                  </a:lnTo>
                  <a:lnTo>
                    <a:pt x="1524093" y="1025525"/>
                  </a:lnTo>
                  <a:lnTo>
                    <a:pt x="1520520" y="1031081"/>
                  </a:lnTo>
                  <a:lnTo>
                    <a:pt x="1517741" y="1037431"/>
                  </a:lnTo>
                  <a:lnTo>
                    <a:pt x="1514961" y="1044178"/>
                  </a:lnTo>
                  <a:lnTo>
                    <a:pt x="1512976" y="1052513"/>
                  </a:lnTo>
                  <a:lnTo>
                    <a:pt x="1510991" y="1061244"/>
                  </a:lnTo>
                  <a:lnTo>
                    <a:pt x="1510197" y="1070769"/>
                  </a:lnTo>
                  <a:lnTo>
                    <a:pt x="1561415" y="1078309"/>
                  </a:lnTo>
                  <a:lnTo>
                    <a:pt x="1576900" y="1111250"/>
                  </a:lnTo>
                  <a:lnTo>
                    <a:pt x="1585635" y="1129903"/>
                  </a:lnTo>
                  <a:lnTo>
                    <a:pt x="1596355" y="1149350"/>
                  </a:lnTo>
                  <a:lnTo>
                    <a:pt x="1601517" y="1158478"/>
                  </a:lnTo>
                  <a:lnTo>
                    <a:pt x="1606679" y="1168003"/>
                  </a:lnTo>
                  <a:lnTo>
                    <a:pt x="1612237" y="1176734"/>
                  </a:lnTo>
                  <a:lnTo>
                    <a:pt x="1617796" y="1184672"/>
                  </a:lnTo>
                  <a:lnTo>
                    <a:pt x="1624149" y="1192609"/>
                  </a:lnTo>
                  <a:lnTo>
                    <a:pt x="1629707" y="1198959"/>
                  </a:lnTo>
                  <a:lnTo>
                    <a:pt x="1635663" y="1204516"/>
                  </a:lnTo>
                  <a:lnTo>
                    <a:pt x="1641619" y="1209278"/>
                  </a:lnTo>
                  <a:lnTo>
                    <a:pt x="1721821" y="1231106"/>
                  </a:lnTo>
                  <a:lnTo>
                    <a:pt x="1793687" y="1261269"/>
                  </a:lnTo>
                  <a:lnTo>
                    <a:pt x="1867537" y="1292622"/>
                  </a:lnTo>
                  <a:lnTo>
                    <a:pt x="1941387" y="1324372"/>
                  </a:lnTo>
                  <a:lnTo>
                    <a:pt x="2013649" y="1354931"/>
                  </a:lnTo>
                  <a:lnTo>
                    <a:pt x="2029531" y="1361678"/>
                  </a:lnTo>
                  <a:lnTo>
                    <a:pt x="2046207" y="1367631"/>
                  </a:lnTo>
                  <a:lnTo>
                    <a:pt x="2079161" y="1379141"/>
                  </a:lnTo>
                  <a:lnTo>
                    <a:pt x="2095440" y="1385094"/>
                  </a:lnTo>
                  <a:lnTo>
                    <a:pt x="2112116" y="1391444"/>
                  </a:lnTo>
                  <a:lnTo>
                    <a:pt x="2127998" y="1397397"/>
                  </a:lnTo>
                  <a:lnTo>
                    <a:pt x="2143085" y="1404144"/>
                  </a:lnTo>
                  <a:lnTo>
                    <a:pt x="2150232" y="1407716"/>
                  </a:lnTo>
                  <a:lnTo>
                    <a:pt x="2157776" y="1411684"/>
                  </a:lnTo>
                  <a:lnTo>
                    <a:pt x="2164923" y="1416050"/>
                  </a:lnTo>
                  <a:lnTo>
                    <a:pt x="2171673" y="1420019"/>
                  </a:lnTo>
                  <a:lnTo>
                    <a:pt x="2178423" y="1424384"/>
                  </a:lnTo>
                  <a:lnTo>
                    <a:pt x="2184775" y="1429147"/>
                  </a:lnTo>
                  <a:lnTo>
                    <a:pt x="2191128" y="1433909"/>
                  </a:lnTo>
                  <a:lnTo>
                    <a:pt x="2196687" y="1439069"/>
                  </a:lnTo>
                  <a:lnTo>
                    <a:pt x="2202245" y="1445022"/>
                  </a:lnTo>
                  <a:lnTo>
                    <a:pt x="2207804" y="1450578"/>
                  </a:lnTo>
                  <a:lnTo>
                    <a:pt x="2212965" y="1456928"/>
                  </a:lnTo>
                  <a:lnTo>
                    <a:pt x="2217333" y="1463278"/>
                  </a:lnTo>
                  <a:lnTo>
                    <a:pt x="2221700" y="1470422"/>
                  </a:lnTo>
                  <a:lnTo>
                    <a:pt x="2225274" y="1477566"/>
                  </a:lnTo>
                  <a:lnTo>
                    <a:pt x="2228847" y="1485503"/>
                  </a:lnTo>
                  <a:lnTo>
                    <a:pt x="2232023" y="1493441"/>
                  </a:lnTo>
                  <a:lnTo>
                    <a:pt x="2232023" y="1519634"/>
                  </a:lnTo>
                  <a:lnTo>
                    <a:pt x="2232817" y="1552178"/>
                  </a:lnTo>
                  <a:lnTo>
                    <a:pt x="2234406" y="1628378"/>
                  </a:lnTo>
                  <a:lnTo>
                    <a:pt x="2235597" y="1668859"/>
                  </a:lnTo>
                  <a:lnTo>
                    <a:pt x="2236391" y="1708150"/>
                  </a:lnTo>
                  <a:lnTo>
                    <a:pt x="2236788" y="1745059"/>
                  </a:lnTo>
                  <a:lnTo>
                    <a:pt x="2236391" y="1778000"/>
                  </a:lnTo>
                  <a:lnTo>
                    <a:pt x="374650" y="1778000"/>
                  </a:lnTo>
                  <a:lnTo>
                    <a:pt x="374650" y="1745059"/>
                  </a:lnTo>
                  <a:lnTo>
                    <a:pt x="374650" y="1708150"/>
                  </a:lnTo>
                  <a:lnTo>
                    <a:pt x="375444" y="1668859"/>
                  </a:lnTo>
                  <a:lnTo>
                    <a:pt x="376238" y="1628378"/>
                  </a:lnTo>
                  <a:lnTo>
                    <a:pt x="377826" y="1552178"/>
                  </a:lnTo>
                  <a:lnTo>
                    <a:pt x="378620" y="1519634"/>
                  </a:lnTo>
                  <a:lnTo>
                    <a:pt x="379017" y="1493441"/>
                  </a:lnTo>
                  <a:lnTo>
                    <a:pt x="381797" y="1485503"/>
                  </a:lnTo>
                  <a:lnTo>
                    <a:pt x="385370" y="1477566"/>
                  </a:lnTo>
                  <a:lnTo>
                    <a:pt x="389341" y="1470422"/>
                  </a:lnTo>
                  <a:lnTo>
                    <a:pt x="393311" y="1463278"/>
                  </a:lnTo>
                  <a:lnTo>
                    <a:pt x="398076" y="1456928"/>
                  </a:lnTo>
                  <a:lnTo>
                    <a:pt x="403237" y="1450578"/>
                  </a:lnTo>
                  <a:lnTo>
                    <a:pt x="408399" y="1445022"/>
                  </a:lnTo>
                  <a:lnTo>
                    <a:pt x="413957" y="1439069"/>
                  </a:lnTo>
                  <a:lnTo>
                    <a:pt x="419516" y="1433909"/>
                  </a:lnTo>
                  <a:lnTo>
                    <a:pt x="425869" y="1429147"/>
                  </a:lnTo>
                  <a:lnTo>
                    <a:pt x="432618" y="1424384"/>
                  </a:lnTo>
                  <a:lnTo>
                    <a:pt x="438971" y="1420019"/>
                  </a:lnTo>
                  <a:lnTo>
                    <a:pt x="445721" y="1416050"/>
                  </a:lnTo>
                  <a:lnTo>
                    <a:pt x="452868" y="1411684"/>
                  </a:lnTo>
                  <a:lnTo>
                    <a:pt x="460412" y="1407716"/>
                  </a:lnTo>
                  <a:lnTo>
                    <a:pt x="467558" y="1404144"/>
                  </a:lnTo>
                  <a:lnTo>
                    <a:pt x="482646" y="1397397"/>
                  </a:lnTo>
                  <a:lnTo>
                    <a:pt x="498925" y="1391444"/>
                  </a:lnTo>
                  <a:lnTo>
                    <a:pt x="515204" y="1385094"/>
                  </a:lnTo>
                  <a:lnTo>
                    <a:pt x="531483" y="1379141"/>
                  </a:lnTo>
                  <a:lnTo>
                    <a:pt x="564437" y="1367631"/>
                  </a:lnTo>
                  <a:lnTo>
                    <a:pt x="581113" y="1361678"/>
                  </a:lnTo>
                  <a:lnTo>
                    <a:pt x="597392" y="1354931"/>
                  </a:lnTo>
                  <a:lnTo>
                    <a:pt x="669257" y="1324372"/>
                  </a:lnTo>
                  <a:lnTo>
                    <a:pt x="743504" y="1292622"/>
                  </a:lnTo>
                  <a:lnTo>
                    <a:pt x="817354" y="1261269"/>
                  </a:lnTo>
                  <a:lnTo>
                    <a:pt x="888822" y="1231106"/>
                  </a:lnTo>
                  <a:lnTo>
                    <a:pt x="969025" y="1209278"/>
                  </a:lnTo>
                  <a:lnTo>
                    <a:pt x="974981" y="1204516"/>
                  </a:lnTo>
                  <a:lnTo>
                    <a:pt x="980937" y="1198959"/>
                  </a:lnTo>
                  <a:lnTo>
                    <a:pt x="986892" y="1192609"/>
                  </a:lnTo>
                  <a:lnTo>
                    <a:pt x="992848" y="1184672"/>
                  </a:lnTo>
                  <a:lnTo>
                    <a:pt x="998407" y="1176734"/>
                  </a:lnTo>
                  <a:lnTo>
                    <a:pt x="1003965" y="1168003"/>
                  </a:lnTo>
                  <a:lnTo>
                    <a:pt x="1009524" y="1158478"/>
                  </a:lnTo>
                  <a:lnTo>
                    <a:pt x="1015083" y="1149350"/>
                  </a:lnTo>
                  <a:lnTo>
                    <a:pt x="1025009" y="1129903"/>
                  </a:lnTo>
                  <a:lnTo>
                    <a:pt x="1034141" y="1111250"/>
                  </a:lnTo>
                  <a:lnTo>
                    <a:pt x="1049228" y="1078309"/>
                  </a:lnTo>
                  <a:lnTo>
                    <a:pt x="1087345" y="1068784"/>
                  </a:lnTo>
                  <a:lnTo>
                    <a:pt x="1085359" y="1060450"/>
                  </a:lnTo>
                  <a:lnTo>
                    <a:pt x="1082977" y="1053306"/>
                  </a:lnTo>
                  <a:lnTo>
                    <a:pt x="1080595" y="1046163"/>
                  </a:lnTo>
                  <a:lnTo>
                    <a:pt x="1077419" y="1040209"/>
                  </a:lnTo>
                  <a:lnTo>
                    <a:pt x="1074242" y="1034653"/>
                  </a:lnTo>
                  <a:lnTo>
                    <a:pt x="1071066" y="1029891"/>
                  </a:lnTo>
                  <a:lnTo>
                    <a:pt x="1067492" y="1025525"/>
                  </a:lnTo>
                  <a:lnTo>
                    <a:pt x="1063125" y="1020763"/>
                  </a:lnTo>
                  <a:lnTo>
                    <a:pt x="1055978" y="1012825"/>
                  </a:lnTo>
                  <a:lnTo>
                    <a:pt x="1048434" y="1004491"/>
                  </a:lnTo>
                  <a:lnTo>
                    <a:pt x="1045258" y="1000125"/>
                  </a:lnTo>
                  <a:lnTo>
                    <a:pt x="1042082" y="995363"/>
                  </a:lnTo>
                  <a:lnTo>
                    <a:pt x="1038905" y="989409"/>
                  </a:lnTo>
                  <a:lnTo>
                    <a:pt x="1036523" y="983456"/>
                  </a:lnTo>
                  <a:lnTo>
                    <a:pt x="1022229" y="830659"/>
                  </a:lnTo>
                  <a:lnTo>
                    <a:pt x="1021832" y="831056"/>
                  </a:lnTo>
                  <a:lnTo>
                    <a:pt x="1020641" y="831056"/>
                  </a:lnTo>
                  <a:lnTo>
                    <a:pt x="1016671" y="830659"/>
                  </a:lnTo>
                  <a:lnTo>
                    <a:pt x="1010715" y="829469"/>
                  </a:lnTo>
                  <a:lnTo>
                    <a:pt x="1003965" y="828278"/>
                  </a:lnTo>
                  <a:lnTo>
                    <a:pt x="990863" y="824309"/>
                  </a:lnTo>
                  <a:lnTo>
                    <a:pt x="985701" y="822325"/>
                  </a:lnTo>
                  <a:lnTo>
                    <a:pt x="982525" y="821134"/>
                  </a:lnTo>
                  <a:lnTo>
                    <a:pt x="978157" y="817959"/>
                  </a:lnTo>
                  <a:lnTo>
                    <a:pt x="973790" y="814388"/>
                  </a:lnTo>
                  <a:lnTo>
                    <a:pt x="969819" y="810419"/>
                  </a:lnTo>
                  <a:lnTo>
                    <a:pt x="966246" y="805656"/>
                  </a:lnTo>
                  <a:lnTo>
                    <a:pt x="962673" y="800497"/>
                  </a:lnTo>
                  <a:lnTo>
                    <a:pt x="959496" y="794941"/>
                  </a:lnTo>
                  <a:lnTo>
                    <a:pt x="956717" y="788988"/>
                  </a:lnTo>
                  <a:lnTo>
                    <a:pt x="953541" y="783034"/>
                  </a:lnTo>
                  <a:lnTo>
                    <a:pt x="951158" y="776684"/>
                  </a:lnTo>
                  <a:lnTo>
                    <a:pt x="948776" y="769541"/>
                  </a:lnTo>
                  <a:lnTo>
                    <a:pt x="944409" y="755253"/>
                  </a:lnTo>
                  <a:lnTo>
                    <a:pt x="941232" y="740172"/>
                  </a:lnTo>
                  <a:lnTo>
                    <a:pt x="938056" y="724694"/>
                  </a:lnTo>
                  <a:lnTo>
                    <a:pt x="935674" y="708819"/>
                  </a:lnTo>
                  <a:lnTo>
                    <a:pt x="934085" y="693341"/>
                  </a:lnTo>
                  <a:lnTo>
                    <a:pt x="932497" y="677466"/>
                  </a:lnTo>
                  <a:lnTo>
                    <a:pt x="931306" y="662781"/>
                  </a:lnTo>
                  <a:lnTo>
                    <a:pt x="929321" y="635000"/>
                  </a:lnTo>
                  <a:lnTo>
                    <a:pt x="926939" y="611981"/>
                  </a:lnTo>
                  <a:lnTo>
                    <a:pt x="926939" y="607616"/>
                  </a:lnTo>
                  <a:lnTo>
                    <a:pt x="927733" y="603250"/>
                  </a:lnTo>
                  <a:lnTo>
                    <a:pt x="929321" y="598884"/>
                  </a:lnTo>
                  <a:lnTo>
                    <a:pt x="931306" y="594519"/>
                  </a:lnTo>
                  <a:lnTo>
                    <a:pt x="935674" y="585391"/>
                  </a:lnTo>
                  <a:lnTo>
                    <a:pt x="940835" y="575866"/>
                  </a:lnTo>
                  <a:lnTo>
                    <a:pt x="943217" y="570706"/>
                  </a:lnTo>
                  <a:lnTo>
                    <a:pt x="945600" y="565150"/>
                  </a:lnTo>
                  <a:lnTo>
                    <a:pt x="947585" y="559594"/>
                  </a:lnTo>
                  <a:lnTo>
                    <a:pt x="949173" y="553641"/>
                  </a:lnTo>
                  <a:lnTo>
                    <a:pt x="950364" y="547291"/>
                  </a:lnTo>
                  <a:lnTo>
                    <a:pt x="950761" y="539750"/>
                  </a:lnTo>
                  <a:lnTo>
                    <a:pt x="950364" y="532606"/>
                  </a:lnTo>
                  <a:lnTo>
                    <a:pt x="949173" y="524669"/>
                  </a:lnTo>
                  <a:lnTo>
                    <a:pt x="944409" y="500856"/>
                  </a:lnTo>
                  <a:lnTo>
                    <a:pt x="940438" y="477441"/>
                  </a:lnTo>
                  <a:lnTo>
                    <a:pt x="937262" y="454422"/>
                  </a:lnTo>
                  <a:lnTo>
                    <a:pt x="934880" y="432197"/>
                  </a:lnTo>
                  <a:lnTo>
                    <a:pt x="933291" y="410766"/>
                  </a:lnTo>
                  <a:lnTo>
                    <a:pt x="932100" y="389334"/>
                  </a:lnTo>
                  <a:lnTo>
                    <a:pt x="931703" y="368300"/>
                  </a:lnTo>
                  <a:lnTo>
                    <a:pt x="932100" y="348059"/>
                  </a:lnTo>
                  <a:lnTo>
                    <a:pt x="932894" y="328613"/>
                  </a:lnTo>
                  <a:lnTo>
                    <a:pt x="934483" y="309563"/>
                  </a:lnTo>
                  <a:lnTo>
                    <a:pt x="936468" y="290909"/>
                  </a:lnTo>
                  <a:lnTo>
                    <a:pt x="939247" y="273447"/>
                  </a:lnTo>
                  <a:lnTo>
                    <a:pt x="942423" y="255984"/>
                  </a:lnTo>
                  <a:lnTo>
                    <a:pt x="946394" y="239713"/>
                  </a:lnTo>
                  <a:lnTo>
                    <a:pt x="950761" y="223441"/>
                  </a:lnTo>
                  <a:lnTo>
                    <a:pt x="956320" y="207566"/>
                  </a:lnTo>
                  <a:lnTo>
                    <a:pt x="961482" y="193278"/>
                  </a:lnTo>
                  <a:lnTo>
                    <a:pt x="967437" y="178991"/>
                  </a:lnTo>
                  <a:lnTo>
                    <a:pt x="973790" y="165497"/>
                  </a:lnTo>
                  <a:lnTo>
                    <a:pt x="980937" y="152400"/>
                  </a:lnTo>
                  <a:lnTo>
                    <a:pt x="988481" y="140494"/>
                  </a:lnTo>
                  <a:lnTo>
                    <a:pt x="996421" y="129381"/>
                  </a:lnTo>
                  <a:lnTo>
                    <a:pt x="1004362" y="118269"/>
                  </a:lnTo>
                  <a:lnTo>
                    <a:pt x="1013494" y="108347"/>
                  </a:lnTo>
                  <a:lnTo>
                    <a:pt x="1022229" y="99219"/>
                  </a:lnTo>
                  <a:lnTo>
                    <a:pt x="1031758" y="90091"/>
                  </a:lnTo>
                  <a:lnTo>
                    <a:pt x="1041685" y="82550"/>
                  </a:lnTo>
                  <a:lnTo>
                    <a:pt x="1051611" y="75406"/>
                  </a:lnTo>
                  <a:lnTo>
                    <a:pt x="1061934" y="68659"/>
                  </a:lnTo>
                  <a:lnTo>
                    <a:pt x="1073051" y="63103"/>
                  </a:lnTo>
                  <a:lnTo>
                    <a:pt x="1084168" y="58341"/>
                  </a:lnTo>
                  <a:lnTo>
                    <a:pt x="1095683" y="53975"/>
                  </a:lnTo>
                  <a:lnTo>
                    <a:pt x="1112358" y="47228"/>
                  </a:lnTo>
                  <a:lnTo>
                    <a:pt x="1131019" y="40084"/>
                  </a:lnTo>
                  <a:lnTo>
                    <a:pt x="1150872" y="32544"/>
                  </a:lnTo>
                  <a:lnTo>
                    <a:pt x="1171915" y="25400"/>
                  </a:lnTo>
                  <a:lnTo>
                    <a:pt x="1194547" y="18653"/>
                  </a:lnTo>
                  <a:lnTo>
                    <a:pt x="1206458" y="15875"/>
                  </a:lnTo>
                  <a:lnTo>
                    <a:pt x="1218369" y="12303"/>
                  </a:lnTo>
                  <a:lnTo>
                    <a:pt x="1230281" y="9525"/>
                  </a:lnTo>
                  <a:lnTo>
                    <a:pt x="1242986" y="7144"/>
                  </a:lnTo>
                  <a:lnTo>
                    <a:pt x="1255294" y="5159"/>
                  </a:lnTo>
                  <a:lnTo>
                    <a:pt x="1268397" y="3175"/>
                  </a:lnTo>
                  <a:lnTo>
                    <a:pt x="1281102" y="1588"/>
                  </a:lnTo>
                  <a:lnTo>
                    <a:pt x="1294602" y="794"/>
                  </a:lnTo>
                  <a:lnTo>
                    <a:pt x="1307704" y="0"/>
                  </a:lnTo>
                  <a:close/>
                </a:path>
              </a:pathLst>
            </a:custGeom>
            <a:solidFill>
              <a:srgbClr val="865B3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MH_SubTitle_1">
            <a:extLst>
              <a:ext uri="{FF2B5EF4-FFF2-40B4-BE49-F238E27FC236}">
                <a16:creationId xmlns:a16="http://schemas.microsoft.com/office/drawing/2014/main" id="{520935CA-61BD-415C-80BA-F3DFF1C0C90F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79499" y="2438946"/>
            <a:ext cx="3111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SG" altLang="zh-HK" sz="3200" b="1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SG" altLang="zh-HK" sz="3200" b="1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SĐTD </a:t>
            </a:r>
            <a:r>
              <a:rPr lang="en-SG" altLang="zh-HK" sz="3200" b="1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tổng</a:t>
            </a:r>
            <a:r>
              <a:rPr lang="en-SG" altLang="zh-HK" sz="3200" b="1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HK" sz="3200" b="1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SG" altLang="zh-HK" sz="3200" b="1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HK" sz="3200" b="1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SG" altLang="zh-HK" sz="3200" b="1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HK" sz="3200" b="1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zh-HK" altLang="en-US" sz="3200" b="1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B80FA-6CD5-496A-8EBB-37B5A82CE875}"/>
              </a:ext>
            </a:extLst>
          </p:cNvPr>
          <p:cNvSpPr txBox="1"/>
          <p:nvPr/>
        </p:nvSpPr>
        <p:spPr>
          <a:xfrm flipH="1">
            <a:off x="3900043" y="342233"/>
            <a:ext cx="4417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568634" y="2590856"/>
            <a:ext cx="55966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zh-CN" sz="6600" b="1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zh-CN" sz="6600" b="1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6600" b="1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zh-CN" altLang="en-US" sz="6600" b="1" dirty="0">
              <a:solidFill>
                <a:srgbClr val="865B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D01080-5494-4745-881E-576849F67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80" y="3129280"/>
            <a:ext cx="4038600" cy="352552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9B76A6D-3955-4984-AEB5-28D87026A8C1}"/>
              </a:ext>
            </a:extLst>
          </p:cNvPr>
          <p:cNvSpPr/>
          <p:nvPr/>
        </p:nvSpPr>
        <p:spPr>
          <a:xfrm>
            <a:off x="7015480" y="863600"/>
            <a:ext cx="4038600" cy="226568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6CBF5EC-5288-4BDD-AC63-0BDEA1707FA6}"/>
              </a:ext>
            </a:extLst>
          </p:cNvPr>
          <p:cNvSpPr/>
          <p:nvPr/>
        </p:nvSpPr>
        <p:spPr>
          <a:xfrm flipH="1">
            <a:off x="589280" y="548640"/>
            <a:ext cx="4724400" cy="321056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ACA7B3-536A-421B-ADC7-FC7F817CF289}"/>
              </a:ext>
            </a:extLst>
          </p:cNvPr>
          <p:cNvSpPr/>
          <p:nvPr/>
        </p:nvSpPr>
        <p:spPr>
          <a:xfrm>
            <a:off x="1137920" y="815092"/>
            <a:ext cx="37287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Hay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sang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15">
            <a:extLst>
              <a:ext uri="{FF2B5EF4-FFF2-40B4-BE49-F238E27FC236}">
                <a16:creationId xmlns:a16="http://schemas.microsoft.com/office/drawing/2014/main" id="{DD2F7C09-1BB6-4D60-9E66-A8EC6007CCDB}"/>
              </a:ext>
            </a:extLst>
          </p:cNvPr>
          <p:cNvSpPr/>
          <p:nvPr/>
        </p:nvSpPr>
        <p:spPr>
          <a:xfrm>
            <a:off x="5562600" y="870782"/>
            <a:ext cx="647700" cy="552450"/>
          </a:xfrm>
          <a:prstGeom prst="triangl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等腰三角形 13">
            <a:extLst>
              <a:ext uri="{FF2B5EF4-FFF2-40B4-BE49-F238E27FC236}">
                <a16:creationId xmlns:a16="http://schemas.microsoft.com/office/drawing/2014/main" id="{DAF74191-8273-43BD-90D4-A152687A7A85}"/>
              </a:ext>
            </a:extLst>
          </p:cNvPr>
          <p:cNvSpPr/>
          <p:nvPr/>
        </p:nvSpPr>
        <p:spPr>
          <a:xfrm>
            <a:off x="5410200" y="718382"/>
            <a:ext cx="647700" cy="552450"/>
          </a:xfrm>
          <a:prstGeom prst="triangl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等腰三角形 15">
            <a:extLst>
              <a:ext uri="{FF2B5EF4-FFF2-40B4-BE49-F238E27FC236}">
                <a16:creationId xmlns:a16="http://schemas.microsoft.com/office/drawing/2014/main" id="{1FD7FBC7-899C-4FC5-BE19-B9ADF48FBD88}"/>
              </a:ext>
            </a:extLst>
          </p:cNvPr>
          <p:cNvSpPr/>
          <p:nvPr/>
        </p:nvSpPr>
        <p:spPr>
          <a:xfrm>
            <a:off x="5562600" y="2358687"/>
            <a:ext cx="647700" cy="552450"/>
          </a:xfrm>
          <a:prstGeom prst="triangl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等腰三角形 13">
            <a:extLst>
              <a:ext uri="{FF2B5EF4-FFF2-40B4-BE49-F238E27FC236}">
                <a16:creationId xmlns:a16="http://schemas.microsoft.com/office/drawing/2014/main" id="{653E866F-7F5B-4D10-9B77-0F339B6FCED4}"/>
              </a:ext>
            </a:extLst>
          </p:cNvPr>
          <p:cNvSpPr/>
          <p:nvPr/>
        </p:nvSpPr>
        <p:spPr>
          <a:xfrm>
            <a:off x="5410200" y="2206287"/>
            <a:ext cx="647700" cy="552450"/>
          </a:xfrm>
          <a:prstGeom prst="triangl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277063-DA75-4739-BA08-54EAE1964705}"/>
              </a:ext>
            </a:extLst>
          </p:cNvPr>
          <p:cNvSpPr txBox="1"/>
          <p:nvPr/>
        </p:nvSpPr>
        <p:spPr>
          <a:xfrm>
            <a:off x="6617368" y="671119"/>
            <a:ext cx="255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8576E-9177-46F2-9C91-2E04FAA26B8D}"/>
              </a:ext>
            </a:extLst>
          </p:cNvPr>
          <p:cNvSpPr txBox="1"/>
          <p:nvPr/>
        </p:nvSpPr>
        <p:spPr>
          <a:xfrm>
            <a:off x="6617368" y="2210058"/>
            <a:ext cx="2550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id="{35C2D0C0-DCA1-48A3-AD4D-DC8FEC32591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152731">
            <a:off x="1126441" y="837991"/>
            <a:ext cx="2139648" cy="2169871"/>
          </a:xfrm>
          <a:custGeom>
            <a:avLst/>
            <a:gdLst>
              <a:gd name="T0" fmla="*/ 2147483646 w 2363"/>
              <a:gd name="T1" fmla="*/ 2147483646 h 2362"/>
              <a:gd name="T2" fmla="*/ 0 w 2363"/>
              <a:gd name="T3" fmla="*/ 2147483646 h 2362"/>
              <a:gd name="T4" fmla="*/ 2147483646 w 2363"/>
              <a:gd name="T5" fmla="*/ 0 h 2362"/>
              <a:gd name="T6" fmla="*/ 2147483646 w 2363"/>
              <a:gd name="T7" fmla="*/ 2147483646 h 2362"/>
              <a:gd name="T8" fmla="*/ 2147483646 w 2363"/>
              <a:gd name="T9" fmla="*/ 2147483646 h 2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3" h="2362">
                <a:moveTo>
                  <a:pt x="2055" y="2362"/>
                </a:moveTo>
                <a:lnTo>
                  <a:pt x="0" y="2054"/>
                </a:lnTo>
                <a:lnTo>
                  <a:pt x="308" y="0"/>
                </a:lnTo>
                <a:lnTo>
                  <a:pt x="2363" y="308"/>
                </a:lnTo>
                <a:lnTo>
                  <a:pt x="2055" y="236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F29A5B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71CD0F-0CF8-4591-946B-B559EF446F2B}"/>
              </a:ext>
            </a:extLst>
          </p:cNvPr>
          <p:cNvSpPr txBox="1"/>
          <p:nvPr/>
        </p:nvSpPr>
        <p:spPr>
          <a:xfrm>
            <a:off x="1186486" y="1289292"/>
            <a:ext cx="2009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等腰三角形 15">
            <a:extLst>
              <a:ext uri="{FF2B5EF4-FFF2-40B4-BE49-F238E27FC236}">
                <a16:creationId xmlns:a16="http://schemas.microsoft.com/office/drawing/2014/main" id="{C1D4B56D-A063-466D-AC80-0F5CA2D15CB7}"/>
              </a:ext>
            </a:extLst>
          </p:cNvPr>
          <p:cNvSpPr/>
          <p:nvPr/>
        </p:nvSpPr>
        <p:spPr>
          <a:xfrm>
            <a:off x="5562599" y="4125939"/>
            <a:ext cx="647700" cy="552450"/>
          </a:xfrm>
          <a:prstGeom prst="triangl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等腰三角形 13">
            <a:extLst>
              <a:ext uri="{FF2B5EF4-FFF2-40B4-BE49-F238E27FC236}">
                <a16:creationId xmlns:a16="http://schemas.microsoft.com/office/drawing/2014/main" id="{185A04EE-809F-4B50-A56C-5E19FC23C599}"/>
              </a:ext>
            </a:extLst>
          </p:cNvPr>
          <p:cNvSpPr/>
          <p:nvPr/>
        </p:nvSpPr>
        <p:spPr>
          <a:xfrm>
            <a:off x="5410199" y="3973539"/>
            <a:ext cx="647700" cy="552450"/>
          </a:xfrm>
          <a:prstGeom prst="triangl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等腰三角形 15">
            <a:extLst>
              <a:ext uri="{FF2B5EF4-FFF2-40B4-BE49-F238E27FC236}">
                <a16:creationId xmlns:a16="http://schemas.microsoft.com/office/drawing/2014/main" id="{F8FED6CD-241F-4E26-8AFD-CF1F9083304A}"/>
              </a:ext>
            </a:extLst>
          </p:cNvPr>
          <p:cNvSpPr/>
          <p:nvPr/>
        </p:nvSpPr>
        <p:spPr>
          <a:xfrm>
            <a:off x="5562599" y="5613844"/>
            <a:ext cx="647700" cy="552450"/>
          </a:xfrm>
          <a:prstGeom prst="triangle">
            <a:avLst/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7CC59D2F-6F00-469C-B1EA-5C67BFBD8538}"/>
              </a:ext>
            </a:extLst>
          </p:cNvPr>
          <p:cNvSpPr/>
          <p:nvPr/>
        </p:nvSpPr>
        <p:spPr>
          <a:xfrm>
            <a:off x="5410199" y="5461444"/>
            <a:ext cx="647700" cy="552450"/>
          </a:xfrm>
          <a:prstGeom prst="triangl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89988-5618-4D16-BC07-2AC6850AB19F}"/>
              </a:ext>
            </a:extLst>
          </p:cNvPr>
          <p:cNvSpPr txBox="1"/>
          <p:nvPr/>
        </p:nvSpPr>
        <p:spPr>
          <a:xfrm>
            <a:off x="6617367" y="3926276"/>
            <a:ext cx="341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FFC186-4A1D-4B85-B076-EACD6962386A}"/>
              </a:ext>
            </a:extLst>
          </p:cNvPr>
          <p:cNvSpPr txBox="1"/>
          <p:nvPr/>
        </p:nvSpPr>
        <p:spPr>
          <a:xfrm>
            <a:off x="6617367" y="5465215"/>
            <a:ext cx="4888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Con: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MH_Other_2">
            <a:extLst>
              <a:ext uri="{FF2B5EF4-FFF2-40B4-BE49-F238E27FC236}">
                <a16:creationId xmlns:a16="http://schemas.microsoft.com/office/drawing/2014/main" id="{DEEC7227-2982-47E9-8DD9-8BC6262AAB9D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2152731">
            <a:off x="1126440" y="4115329"/>
            <a:ext cx="2139648" cy="2169871"/>
          </a:xfrm>
          <a:custGeom>
            <a:avLst/>
            <a:gdLst>
              <a:gd name="T0" fmla="*/ 2147483646 w 2363"/>
              <a:gd name="T1" fmla="*/ 2147483646 h 2362"/>
              <a:gd name="T2" fmla="*/ 0 w 2363"/>
              <a:gd name="T3" fmla="*/ 2147483646 h 2362"/>
              <a:gd name="T4" fmla="*/ 2147483646 w 2363"/>
              <a:gd name="T5" fmla="*/ 0 h 2362"/>
              <a:gd name="T6" fmla="*/ 2147483646 w 2363"/>
              <a:gd name="T7" fmla="*/ 2147483646 h 2362"/>
              <a:gd name="T8" fmla="*/ 2147483646 w 2363"/>
              <a:gd name="T9" fmla="*/ 2147483646 h 2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3" h="2362">
                <a:moveTo>
                  <a:pt x="2055" y="2362"/>
                </a:moveTo>
                <a:lnTo>
                  <a:pt x="0" y="2054"/>
                </a:lnTo>
                <a:lnTo>
                  <a:pt x="308" y="0"/>
                </a:lnTo>
                <a:lnTo>
                  <a:pt x="2363" y="308"/>
                </a:lnTo>
                <a:lnTo>
                  <a:pt x="2055" y="236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F29A5B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D59A53-E1C5-4EB3-B5A0-776033723FFB}"/>
              </a:ext>
            </a:extLst>
          </p:cNvPr>
          <p:cNvSpPr txBox="1"/>
          <p:nvPr/>
        </p:nvSpPr>
        <p:spPr>
          <a:xfrm>
            <a:off x="1358734" y="4566630"/>
            <a:ext cx="1664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550606"/>
            <a:ext cx="3936630" cy="61622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8503"/>
            <a:ext cx="12192000" cy="383504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29903" y="767928"/>
            <a:ext cx="53816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altLang="zh-CN" sz="9600" b="1" dirty="0" err="1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SG" altLang="zh-CN" sz="96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r>
              <a:rPr lang="en-SG" altLang="zh-CN" sz="96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altLang="zh-CN" sz="96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SG" altLang="zh-CN" sz="9600" b="1" dirty="0" err="1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SG" altLang="zh-CN" sz="9600" b="1" dirty="0">
                <a:solidFill>
                  <a:srgbClr val="865B3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9600" b="1" dirty="0">
              <a:solidFill>
                <a:srgbClr val="865B3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11329"/>
            <a:ext cx="6413548" cy="161879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96706" y="2347318"/>
            <a:ext cx="5836704" cy="681064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 L</a:t>
              </a:r>
              <a:r>
                <a:rPr lang="vi-VN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ư</a:t>
              </a:r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ợt</a:t>
              </a:r>
              <a:r>
                <a:rPr lang="en-SG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SG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SG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hội</a:t>
              </a:r>
              <a:r>
                <a:rPr lang="en-SG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thoại</a:t>
              </a:r>
              <a:endPara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06964" y="1132080"/>
              <a:ext cx="640493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634942" y="1253979"/>
              <a:ext cx="37290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I.</a:t>
              </a:r>
              <a:endParaRPr lang="zh-CN" altLang="en-US" sz="2000" b="1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6706" y="3620249"/>
            <a:ext cx="5836704" cy="68106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/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Luyện</a:t>
              </a:r>
              <a:r>
                <a:rPr lang="en-SG" altLang="zh-CN" sz="32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tập</a:t>
              </a:r>
              <a:endParaRPr lang="zh-CN" altLang="en-US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85842" y="1243351"/>
              <a:ext cx="483801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II.</a:t>
              </a:r>
              <a:endParaRPr lang="zh-CN" altLang="en-US" sz="2000" b="1" dirty="0">
                <a:solidFill>
                  <a:srgbClr val="A6C0A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050890" y="2279909"/>
            <a:ext cx="44245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L</a:t>
            </a:r>
            <a:r>
              <a:rPr lang="vi-VN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SG" altLang="zh-CN" sz="5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ợt</a:t>
            </a:r>
            <a:r>
              <a:rPr lang="en-SG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5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lang="en-SG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5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SG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5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hội</a:t>
            </a:r>
            <a:r>
              <a:rPr lang="en-SG" altLang="zh-CN" sz="5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5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thoại</a:t>
            </a:r>
            <a:endParaRPr lang="zh-CN" altLang="en-US" sz="5400" dirty="0">
              <a:solidFill>
                <a:srgbClr val="865B3E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:a16="http://schemas.microsoft.com/office/drawing/2014/main" id="{DF2BF3FE-D253-4338-8D59-6DB07BB44A6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2152731">
            <a:off x="468537" y="2185882"/>
            <a:ext cx="2682875" cy="2682876"/>
          </a:xfrm>
          <a:custGeom>
            <a:avLst/>
            <a:gdLst>
              <a:gd name="T0" fmla="*/ 2147483646 w 2363"/>
              <a:gd name="T1" fmla="*/ 2147483646 h 2362"/>
              <a:gd name="T2" fmla="*/ 0 w 2363"/>
              <a:gd name="T3" fmla="*/ 2147483646 h 2362"/>
              <a:gd name="T4" fmla="*/ 2147483646 w 2363"/>
              <a:gd name="T5" fmla="*/ 0 h 2362"/>
              <a:gd name="T6" fmla="*/ 2147483646 w 2363"/>
              <a:gd name="T7" fmla="*/ 2147483646 h 2362"/>
              <a:gd name="T8" fmla="*/ 2147483646 w 2363"/>
              <a:gd name="T9" fmla="*/ 2147483646 h 2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63" h="2362">
                <a:moveTo>
                  <a:pt x="2055" y="2362"/>
                </a:moveTo>
                <a:lnTo>
                  <a:pt x="0" y="2054"/>
                </a:lnTo>
                <a:lnTo>
                  <a:pt x="308" y="0"/>
                </a:lnTo>
                <a:lnTo>
                  <a:pt x="2363" y="308"/>
                </a:lnTo>
                <a:lnTo>
                  <a:pt x="2055" y="2362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F29A5B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5E84E2-2555-45DE-941A-88DED227A009}"/>
              </a:ext>
            </a:extLst>
          </p:cNvPr>
          <p:cNvSpPr txBox="1"/>
          <p:nvPr/>
        </p:nvSpPr>
        <p:spPr>
          <a:xfrm>
            <a:off x="589280" y="2831816"/>
            <a:ext cx="2519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椭圆 53">
            <a:extLst>
              <a:ext uri="{FF2B5EF4-FFF2-40B4-BE49-F238E27FC236}">
                <a16:creationId xmlns:a16="http://schemas.microsoft.com/office/drawing/2014/main" id="{3AE627F4-1240-4E14-87A8-56808E44EAB2}"/>
              </a:ext>
            </a:extLst>
          </p:cNvPr>
          <p:cNvSpPr/>
          <p:nvPr/>
        </p:nvSpPr>
        <p:spPr>
          <a:xfrm>
            <a:off x="4843634" y="1918812"/>
            <a:ext cx="2504731" cy="2518512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717CA2E6-60AE-4C7F-A835-D30C1BDE85F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40242" y="2869441"/>
            <a:ext cx="2171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ngữ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liệu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sgk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(tr92; 93)</a:t>
            </a:r>
            <a:endParaRPr lang="zh-HK" altLang="en-US" sz="36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53">
            <a:extLst>
              <a:ext uri="{FF2B5EF4-FFF2-40B4-BE49-F238E27FC236}">
                <a16:creationId xmlns:a16="http://schemas.microsoft.com/office/drawing/2014/main" id="{C161F706-9D08-40F9-BC06-B718023C0FE1}"/>
              </a:ext>
            </a:extLst>
          </p:cNvPr>
          <p:cNvSpPr/>
          <p:nvPr/>
        </p:nvSpPr>
        <p:spPr>
          <a:xfrm>
            <a:off x="9138634" y="1918812"/>
            <a:ext cx="2504731" cy="2518512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MH_SubTitle_1">
            <a:extLst>
              <a:ext uri="{FF2B5EF4-FFF2-40B4-BE49-F238E27FC236}">
                <a16:creationId xmlns:a16="http://schemas.microsoft.com/office/drawing/2014/main" id="{E2D65869-6269-4F0D-98CA-791D806E1B8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89396" y="3001521"/>
            <a:ext cx="236803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Đếm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endParaRPr lang="zh-HK" altLang="en-US" sz="36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53">
            <a:extLst>
              <a:ext uri="{FF2B5EF4-FFF2-40B4-BE49-F238E27FC236}">
                <a16:creationId xmlns:a16="http://schemas.microsoft.com/office/drawing/2014/main" id="{4AA6442A-2FF9-420A-8122-38F0EB1A9043}"/>
              </a:ext>
            </a:extLst>
          </p:cNvPr>
          <p:cNvSpPr/>
          <p:nvPr/>
        </p:nvSpPr>
        <p:spPr>
          <a:xfrm>
            <a:off x="7099870" y="4355645"/>
            <a:ext cx="2102762" cy="2094993"/>
          </a:xfrm>
          <a:prstGeom prst="ellipse">
            <a:avLst/>
          </a:prstGeom>
          <a:noFill/>
          <a:ln w="165100">
            <a:solidFill>
              <a:srgbClr val="A5C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MH_SubTitle_1">
            <a:extLst>
              <a:ext uri="{FF2B5EF4-FFF2-40B4-BE49-F238E27FC236}">
                <a16:creationId xmlns:a16="http://schemas.microsoft.com/office/drawing/2014/main" id="{F505E7E5-C0B5-418B-9AD2-5C492738C9E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81112" y="5234196"/>
            <a:ext cx="1988002" cy="48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đại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diện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trả</a:t>
            </a:r>
            <a:r>
              <a:rPr lang="en-US" altLang="zh-HK" sz="3600" dirty="0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HK" sz="3600" dirty="0" err="1">
                <a:solidFill>
                  <a:srgbClr val="F29A5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endParaRPr lang="zh-HK" altLang="en-US" sz="3600" dirty="0">
              <a:solidFill>
                <a:srgbClr val="F29A5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E3A444-0FF2-4F01-964E-06E5E00DD029}"/>
              </a:ext>
            </a:extLst>
          </p:cNvPr>
          <p:cNvSpPr/>
          <p:nvPr/>
        </p:nvSpPr>
        <p:spPr>
          <a:xfrm>
            <a:off x="3622443" y="374067"/>
            <a:ext cx="4744810" cy="7467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niệm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ợt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lời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107C7A18-8FD9-4516-9EC8-797988D79E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7849782" y="276869"/>
            <a:ext cx="1103194" cy="843986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63A3F070-6E92-40BF-A1B3-ADF16931F8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3121638" y="286701"/>
            <a:ext cx="1103194" cy="84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FBD37-B041-4830-94D4-C63121F22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6" y="3876040"/>
            <a:ext cx="3017526" cy="3017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8D349-F770-4336-9B23-8AFA203EA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6" t="9306" r="27222" b="45417"/>
          <a:stretch/>
        </p:blipFill>
        <p:spPr>
          <a:xfrm>
            <a:off x="157479" y="711200"/>
            <a:ext cx="2042161" cy="2327778"/>
          </a:xfrm>
          <a:prstGeom prst="rect">
            <a:avLst/>
          </a:prstGeom>
        </p:spPr>
      </p:pic>
      <p:sp>
        <p:nvSpPr>
          <p:cNvPr id="10" name="Text Box 114">
            <a:extLst>
              <a:ext uri="{FF2B5EF4-FFF2-40B4-BE49-F238E27FC236}">
                <a16:creationId xmlns:a16="http://schemas.microsoft.com/office/drawing/2014/main" id="{3F5A2115-72CE-43BB-BA77-FB4553995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843" y="271963"/>
            <a:ext cx="9688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solidFill>
                <a:schemeClr val="accent6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Text Box 119">
            <a:extLst>
              <a:ext uri="{FF2B5EF4-FFF2-40B4-BE49-F238E27FC236}">
                <a16:creationId xmlns:a16="http://schemas.microsoft.com/office/drawing/2014/main" id="{BB628F73-2BBF-4DAD-9FBC-572BF07C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843" y="4817073"/>
            <a:ext cx="92715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14">
            <a:extLst>
              <a:ext uri="{FF2B5EF4-FFF2-40B4-BE49-F238E27FC236}">
                <a16:creationId xmlns:a16="http://schemas.microsoft.com/office/drawing/2014/main" id="{EF8CA7EE-CB5C-4F29-91CE-5F041BF3D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843" y="912043"/>
            <a:ext cx="968815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2700" dirty="0">
              <a:solidFill>
                <a:schemeClr val="accent6"/>
              </a:solidFill>
              <a:latin typeface=".VnTime" panose="020B7200000000000000" pitchFamily="34" charset="0"/>
            </a:endParaRPr>
          </a:p>
        </p:txBody>
      </p:sp>
      <p:sp>
        <p:nvSpPr>
          <p:cNvPr id="16" name="Text Box 114">
            <a:extLst>
              <a:ext uri="{FF2B5EF4-FFF2-40B4-BE49-F238E27FC236}">
                <a16:creationId xmlns:a16="http://schemas.microsoft.com/office/drawing/2014/main" id="{3E69B1E2-59D1-4A8C-9AAD-EA861E5DC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683" y="1505311"/>
            <a:ext cx="93731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endParaRPr lang="en-US" altLang="en-US" sz="2700" dirty="0">
              <a:solidFill>
                <a:schemeClr val="accent6"/>
              </a:solidFill>
              <a:latin typeface=".VnTime" panose="020B7200000000000000" pitchFamily="34" charset="0"/>
            </a:endParaRPr>
          </a:p>
        </p:txBody>
      </p:sp>
      <p:sp>
        <p:nvSpPr>
          <p:cNvPr id="17" name="Text Box 114">
            <a:extLst>
              <a:ext uri="{FF2B5EF4-FFF2-40B4-BE49-F238E27FC236}">
                <a16:creationId xmlns:a16="http://schemas.microsoft.com/office/drawing/2014/main" id="{FAAEA96A-FFA1-4E25-B284-BA191596C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843" y="2486250"/>
            <a:ext cx="937319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altLang="en-US" sz="2700" dirty="0">
              <a:solidFill>
                <a:schemeClr val="accent6"/>
              </a:solidFill>
              <a:latin typeface=".VnTime" panose="020B7200000000000000" pitchFamily="34" charset="0"/>
            </a:endParaRPr>
          </a:p>
        </p:txBody>
      </p:sp>
      <p:sp>
        <p:nvSpPr>
          <p:cNvPr id="18" name="Text Box 114">
            <a:extLst>
              <a:ext uri="{FF2B5EF4-FFF2-40B4-BE49-F238E27FC236}">
                <a16:creationId xmlns:a16="http://schemas.microsoft.com/office/drawing/2014/main" id="{10B552A2-C62D-4054-AC36-DCE887C0A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972" y="3505632"/>
            <a:ext cx="93731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7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altLang="en-US" sz="2700" dirty="0">
              <a:solidFill>
                <a:schemeClr val="accent6"/>
              </a:solidFill>
              <a:latin typeface=".VnTime" panose="020B7200000000000000" pitchFamily="34" charset="0"/>
            </a:endParaRPr>
          </a:p>
        </p:txBody>
      </p:sp>
      <p:sp>
        <p:nvSpPr>
          <p:cNvPr id="19" name="Text Box 119">
            <a:extLst>
              <a:ext uri="{FF2B5EF4-FFF2-40B4-BE49-F238E27FC236}">
                <a16:creationId xmlns:a16="http://schemas.microsoft.com/office/drawing/2014/main" id="{F6266B1B-C6EB-45FC-8243-868D7A8DD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972" y="5846082"/>
            <a:ext cx="927159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94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None/>
            </a:pPr>
            <a:r>
              <a:rPr lang="en-US" altLang="en-US" sz="27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15581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3141725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3141725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3141725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1908432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1011</Words>
  <Application>Microsoft Office PowerPoint</Application>
  <PresentationFormat>Widescreen</PresentationFormat>
  <Paragraphs>122</Paragraphs>
  <Slides>28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微软雅黑</vt:lpstr>
      <vt:lpstr>.VnArial</vt:lpstr>
      <vt:lpstr>.VnTime</vt:lpstr>
      <vt:lpstr>Adobe Gothic Std B</vt:lpstr>
      <vt:lpstr>Arial</vt:lpstr>
      <vt:lpstr>Arial Black</vt:lpstr>
      <vt:lpstr>Arial Unicode MS</vt:lpstr>
      <vt:lpstr>Calibri</vt:lpstr>
      <vt:lpstr>Gill Sans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NV-KH-LÊ TUẤN</cp:lastModifiedBy>
  <cp:revision>500</cp:revision>
  <dcterms:created xsi:type="dcterms:W3CDTF">2016-02-25T11:28:42Z</dcterms:created>
  <dcterms:modified xsi:type="dcterms:W3CDTF">2022-09-06T13:41:56Z</dcterms:modified>
</cp:coreProperties>
</file>